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4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5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6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7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8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heme/themeOverride11.xml" ContentType="application/vnd.openxmlformats-officedocument.themeOverr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heme/themeOverride12.xml" ContentType="application/vnd.openxmlformats-officedocument.themeOverr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78" r:id="rId3"/>
    <p:sldId id="258" r:id="rId4"/>
    <p:sldId id="262" r:id="rId5"/>
    <p:sldId id="265" r:id="rId6"/>
    <p:sldId id="264" r:id="rId7"/>
    <p:sldId id="267" r:id="rId8"/>
    <p:sldId id="268" r:id="rId9"/>
    <p:sldId id="269" r:id="rId10"/>
    <p:sldId id="259" r:id="rId11"/>
    <p:sldId id="260" r:id="rId12"/>
    <p:sldId id="261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82A"/>
    <a:srgbClr val="009E47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Közepesen sötét stílus 3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Közepesen sötét stílus 4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Sötét stílus 1 – 1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Világos stílus 1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Közepesen sötét stíl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B06B3-26C7-446A-90B4-B36B854B7C0F}" type="doc">
      <dgm:prSet loTypeId="urn:microsoft.com/office/officeart/2005/8/layout/radial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18C4DE0-F91F-40EA-AD48-CD4F6D3E1F39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MUNKATEHER ARÁNYOSÍTÁS</a:t>
          </a:r>
        </a:p>
      </dgm:t>
    </dgm:pt>
    <dgm:pt modelId="{7FB27A7E-9A43-46C1-B27B-54D2692059C6}" type="parTrans" cxnId="{1CA6AEEF-4279-46C8-8A39-259E812BEBD7}">
      <dgm:prSet/>
      <dgm:spPr/>
      <dgm:t>
        <a:bodyPr/>
        <a:lstStyle/>
        <a:p>
          <a:endParaRPr lang="hu-HU"/>
        </a:p>
      </dgm:t>
    </dgm:pt>
    <dgm:pt modelId="{95A8D55F-479B-4F6C-8BDE-C05DDB1C33C0}" type="sibTrans" cxnId="{1CA6AEEF-4279-46C8-8A39-259E812BEBD7}">
      <dgm:prSet/>
      <dgm:spPr/>
      <dgm:t>
        <a:bodyPr/>
        <a:lstStyle/>
        <a:p>
          <a:endParaRPr lang="hu-HU"/>
        </a:p>
      </dgm:t>
    </dgm:pt>
    <dgm:pt modelId="{66FC762A-0A30-49FA-9145-AD8FB20022C4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Törvényi kötelezettség </a:t>
          </a:r>
          <a:r>
            <a:rPr lang="hu-HU" sz="16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Bszi</a:t>
          </a: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. 76.§</a:t>
          </a:r>
        </a:p>
      </dgm:t>
    </dgm:pt>
    <dgm:pt modelId="{8304DE8E-5E86-4429-8B81-57B696766BEE}" type="parTrans" cxnId="{6976D5B4-2062-4914-A3DE-25A687DB701D}">
      <dgm:prSet custT="1"/>
      <dgm:spPr>
        <a:gradFill rotWithShape="0">
          <a:gsLst>
            <a:gs pos="100000">
              <a:srgbClr val="40782A"/>
            </a:gs>
            <a:gs pos="100000">
              <a:srgbClr val="A1D68B">
                <a:tint val="6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rgbClr>
            </a:gs>
          </a:gsLst>
          <a:lin ang="5400000" scaled="0"/>
        </a:grad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8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8A6E2B39-9413-4119-BDA8-837AF151FC9E}" type="sibTrans" cxnId="{6976D5B4-2062-4914-A3DE-25A687DB701D}">
      <dgm:prSet/>
      <dgm:spPr/>
      <dgm:t>
        <a:bodyPr/>
        <a:lstStyle/>
        <a:p>
          <a:endParaRPr lang="hu-HU"/>
        </a:p>
      </dgm:t>
    </dgm:pt>
    <dgm:pt modelId="{5F174C72-704A-48D0-961A-E268293614C5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Új alapokra helyezett </a:t>
          </a: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módszertan</a:t>
          </a:r>
        </a:p>
      </dgm:t>
    </dgm:pt>
    <dgm:pt modelId="{761E75DC-EF7C-4BE7-AD6D-838C5FA6F0BE}" type="parTrans" cxnId="{B5F3C03D-7AAC-455B-AD91-C0F0CE0EADCA}">
      <dgm:prSet custT="1"/>
      <dgm:spPr>
        <a:gradFill rotWithShape="0">
          <a:gsLst>
            <a:gs pos="100000">
              <a:srgbClr val="40782A"/>
            </a:gs>
            <a:gs pos="100000">
              <a:srgbClr val="A1D68B">
                <a:tint val="6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rgbClr>
            </a:gs>
          </a:gsLst>
          <a:lin ang="5400000" scaled="0"/>
        </a:grad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8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78631B9B-4620-42FF-AC49-C7013FF6CAA9}" type="sibTrans" cxnId="{B5F3C03D-7AAC-455B-AD91-C0F0CE0EADCA}">
      <dgm:prSet/>
      <dgm:spPr/>
      <dgm:t>
        <a:bodyPr/>
        <a:lstStyle/>
        <a:p>
          <a:endParaRPr lang="hu-HU"/>
        </a:p>
      </dgm:t>
    </dgm:pt>
    <dgm:pt modelId="{9DE85678-92E9-4D8F-AA80-C659CFC12A3A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A megüresedő álláshelyek alakulása</a:t>
          </a:r>
        </a:p>
      </dgm:t>
    </dgm:pt>
    <dgm:pt modelId="{B8CDF6A0-7592-4B54-9020-83100FFE7358}" type="parTrans" cxnId="{86AF4405-C060-4CE1-B6B9-EFB09571EDF4}">
      <dgm:prSet custT="1"/>
      <dgm:spPr>
        <a:gradFill rotWithShape="0">
          <a:gsLst>
            <a:gs pos="100000">
              <a:srgbClr val="40782A"/>
            </a:gs>
            <a:gs pos="100000">
              <a:srgbClr val="A1D68B">
                <a:tint val="6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rgbClr>
            </a:gs>
          </a:gsLst>
          <a:lin ang="5400000" scaled="0"/>
        </a:gra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8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ECC89024-24E3-4F21-8560-E266E7D533BD}" type="sibTrans" cxnId="{86AF4405-C060-4CE1-B6B9-EFB09571EDF4}">
      <dgm:prSet/>
      <dgm:spPr/>
      <dgm:t>
        <a:bodyPr/>
        <a:lstStyle/>
        <a:p>
          <a:endParaRPr lang="hu-HU"/>
        </a:p>
      </dgm:t>
    </dgm:pt>
    <dgm:pt modelId="{D0703B84-8624-4583-A3A1-A64D5FEFC57B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Az új eljárási törvények hatásai már jól mérhetők</a:t>
          </a:r>
        </a:p>
      </dgm:t>
    </dgm:pt>
    <dgm:pt modelId="{7E3BB876-1038-45D0-B743-C12E15DCD534}" type="parTrans" cxnId="{5207C834-0FC3-4A53-A49D-240D19064AB0}">
      <dgm:prSet custT="1"/>
      <dgm:spPr>
        <a:gradFill rotWithShape="0">
          <a:gsLst>
            <a:gs pos="100000">
              <a:srgbClr val="40782A"/>
            </a:gs>
            <a:gs pos="100000">
              <a:srgbClr val="A1D68B">
                <a:tint val="6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rgbClr>
            </a:gs>
          </a:gsLst>
          <a:lin ang="5400000" scaled="0"/>
        </a:gradFill>
        <a:ln>
          <a:noFill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8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B418E463-B5AF-48C8-BC77-23F4A2074E94}" type="sibTrans" cxnId="{5207C834-0FC3-4A53-A49D-240D19064AB0}">
      <dgm:prSet/>
      <dgm:spPr/>
      <dgm:t>
        <a:bodyPr/>
        <a:lstStyle/>
        <a:p>
          <a:endParaRPr lang="hu-HU"/>
        </a:p>
      </dgm:t>
    </dgm:pt>
    <dgm:pt modelId="{519FED33-1444-4546-9D1D-8F5C7023DD3C}">
      <dgm:prSet custT="1"/>
      <dgm:spPr>
        <a:solidFill>
          <a:srgbClr val="40782A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KÉT ÉVTIZEDES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„ADÓSSÁG”</a:t>
          </a:r>
        </a:p>
      </dgm:t>
    </dgm:pt>
    <dgm:pt modelId="{6D749C4D-BFF4-4A61-BFD9-9C9291A702E6}" type="parTrans" cxnId="{ABA5FE61-FE78-4A76-A6D7-678465D60634}">
      <dgm:prSet custT="1"/>
      <dgm:spPr>
        <a:gradFill rotWithShape="0">
          <a:gsLst>
            <a:gs pos="100000">
              <a:srgbClr val="40782A"/>
            </a:gs>
            <a:gs pos="100000">
              <a:srgbClr val="A1D68B">
                <a:tint val="6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rgbClr>
            </a:gs>
          </a:gsLst>
          <a:lin ang="5400000" scaled="0"/>
        </a:grad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8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9121C2CA-2059-4107-9743-17E128574520}" type="sibTrans" cxnId="{ABA5FE61-FE78-4A76-A6D7-678465D60634}">
      <dgm:prSet/>
      <dgm:spPr/>
      <dgm:t>
        <a:bodyPr/>
        <a:lstStyle/>
        <a:p>
          <a:endParaRPr lang="hu-HU"/>
        </a:p>
      </dgm:t>
    </dgm:pt>
    <dgm:pt modelId="{CE9411AF-C827-428D-AAEC-B34067514570}">
      <dgm:prSet custT="1"/>
      <dgm:spPr>
        <a:solidFill>
          <a:srgbClr val="40782A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9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E90A4493-9039-4C24-A4B5-244BEBFFB593}" type="parTrans" cxnId="{A7BC71A8-8C20-43F0-8EF9-DA303E57FB04}">
      <dgm:prSet/>
      <dgm:spPr/>
      <dgm:t>
        <a:bodyPr/>
        <a:lstStyle/>
        <a:p>
          <a:endParaRPr lang="hu-HU"/>
        </a:p>
      </dgm:t>
    </dgm:pt>
    <dgm:pt modelId="{202F540E-1209-4F08-A22B-82CF4842755D}" type="sibTrans" cxnId="{A7BC71A8-8C20-43F0-8EF9-DA303E57FB04}">
      <dgm:prSet/>
      <dgm:spPr/>
      <dgm:t>
        <a:bodyPr/>
        <a:lstStyle/>
        <a:p>
          <a:endParaRPr lang="hu-HU"/>
        </a:p>
      </dgm:t>
    </dgm:pt>
    <dgm:pt modelId="{D3BA4CEC-614E-46DD-9782-888879401F2C}">
      <dgm:prSet custT="1"/>
      <dgm:spPr>
        <a:solidFill>
          <a:srgbClr val="40782A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7D74CF6C-94AF-46D7-8E55-7DC7EE431800}" type="parTrans" cxnId="{0415558E-7C4C-4721-8E31-0C8BF8F9C456}">
      <dgm:prSet/>
      <dgm:spPr/>
      <dgm:t>
        <a:bodyPr/>
        <a:lstStyle/>
        <a:p>
          <a:endParaRPr lang="hu-HU"/>
        </a:p>
      </dgm:t>
    </dgm:pt>
    <dgm:pt modelId="{FD9C5397-8EC8-4386-97A6-6C675759CF0A}" type="sibTrans" cxnId="{0415558E-7C4C-4721-8E31-0C8BF8F9C456}">
      <dgm:prSet/>
      <dgm:spPr/>
      <dgm:t>
        <a:bodyPr/>
        <a:lstStyle/>
        <a:p>
          <a:endParaRPr lang="hu-HU"/>
        </a:p>
      </dgm:t>
    </dgm:pt>
    <dgm:pt modelId="{6083783F-AC63-4F34-B729-80F07177C38E}" type="pres">
      <dgm:prSet presAssocID="{104B06B3-26C7-446A-90B4-B36B854B7C0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33A2896-91C1-4C7C-ACD3-6DD704AC65DB}" type="pres">
      <dgm:prSet presAssocID="{B18C4DE0-F91F-40EA-AD48-CD4F6D3E1F39}" presName="centerShape" presStyleLbl="node0" presStyleIdx="0" presStyleCnt="1" custScaleX="152860" custScaleY="141102"/>
      <dgm:spPr>
        <a:xfrm>
          <a:off x="3934511" y="2401791"/>
          <a:ext cx="2443378" cy="2255433"/>
        </a:xfrm>
        <a:prstGeom prst="ellipse">
          <a:avLst/>
        </a:prstGeom>
      </dgm:spPr>
    </dgm:pt>
    <dgm:pt modelId="{7239D65F-C230-4410-886F-C3F9B00E7DEF}" type="pres">
      <dgm:prSet presAssocID="{8304DE8E-5E86-4429-8B81-57B696766BEE}" presName="parTrans" presStyleLbl="sibTrans2D1" presStyleIdx="0" presStyleCnt="5" custScaleX="185050" custLinFactNeighborX="14618" custLinFactNeighborY="38766"/>
      <dgm:spPr>
        <a:xfrm rot="21012329">
          <a:off x="6386741" y="3127600"/>
          <a:ext cx="1631902" cy="630879"/>
        </a:xfrm>
        <a:prstGeom prst="rightArrow">
          <a:avLst>
            <a:gd name="adj1" fmla="val 60000"/>
            <a:gd name="adj2" fmla="val 50000"/>
          </a:avLst>
        </a:prstGeom>
      </dgm:spPr>
    </dgm:pt>
    <dgm:pt modelId="{046BD165-66CA-4396-ABF1-0144CE564F23}" type="pres">
      <dgm:prSet presAssocID="{8304DE8E-5E86-4429-8B81-57B696766BEE}" presName="connectorText" presStyleLbl="sibTrans2D1" presStyleIdx="0" presStyleCnt="5"/>
      <dgm:spPr/>
    </dgm:pt>
    <dgm:pt modelId="{4CBE8530-641C-46CA-9E32-0457FBAA88EE}" type="pres">
      <dgm:prSet presAssocID="{66FC762A-0A30-49FA-9145-AD8FB20022C4}" presName="node" presStyleLbl="node1" presStyleIdx="0" presStyleCnt="5" custScaleX="120461" custScaleY="111988" custRadScaleRad="150885" custRadScaleInc="222793">
        <dgm:presLayoutVars>
          <dgm:bulletEnabled val="1"/>
        </dgm:presLayoutVars>
      </dgm:prSet>
      <dgm:spPr>
        <a:xfrm>
          <a:off x="7753361" y="1319218"/>
          <a:ext cx="2235186" cy="2077967"/>
        </a:xfrm>
        <a:prstGeom prst="ellipse">
          <a:avLst/>
        </a:prstGeom>
      </dgm:spPr>
    </dgm:pt>
    <dgm:pt modelId="{0B871547-35C4-4933-AF78-25D795B693EA}" type="pres">
      <dgm:prSet presAssocID="{761E75DC-EF7C-4BE7-AD6D-838C5FA6F0BE}" presName="parTrans" presStyleLbl="sibTrans2D1" presStyleIdx="1" presStyleCnt="5" custScaleX="158983"/>
      <dgm:spPr>
        <a:xfrm rot="2376194">
          <a:off x="5964443" y="4190287"/>
          <a:ext cx="743333" cy="630879"/>
        </a:xfrm>
        <a:prstGeom prst="rightArrow">
          <a:avLst>
            <a:gd name="adj1" fmla="val 60000"/>
            <a:gd name="adj2" fmla="val 50000"/>
          </a:avLst>
        </a:prstGeom>
      </dgm:spPr>
    </dgm:pt>
    <dgm:pt modelId="{5CE735C9-7906-450D-B0A7-157113DDE03C}" type="pres">
      <dgm:prSet presAssocID="{761E75DC-EF7C-4BE7-AD6D-838C5FA6F0BE}" presName="connectorText" presStyleLbl="sibTrans2D1" presStyleIdx="1" presStyleCnt="5"/>
      <dgm:spPr/>
    </dgm:pt>
    <dgm:pt modelId="{DBF67BE1-6CB0-4378-BDF6-8A5C30A3F087}" type="pres">
      <dgm:prSet presAssocID="{5F174C72-704A-48D0-961A-E268293614C5}" presName="node" presStyleLbl="node1" presStyleIdx="1" presStyleCnt="5" custScaleX="120483" custScaleY="111947" custRadScaleRad="118200" custRadScaleInc="160009">
        <dgm:presLayoutVars>
          <dgm:bulletEnabled val="1"/>
        </dgm:presLayoutVars>
      </dgm:prSet>
      <dgm:spPr>
        <a:xfrm>
          <a:off x="6403160" y="4447427"/>
          <a:ext cx="2235594" cy="2077207"/>
        </a:xfrm>
        <a:prstGeom prst="ellipse">
          <a:avLst/>
        </a:prstGeom>
      </dgm:spPr>
    </dgm:pt>
    <dgm:pt modelId="{4BC2D496-91BF-4142-916C-3F7C157BA524}" type="pres">
      <dgm:prSet presAssocID="{B8CDF6A0-7592-4B54-9020-83100FFE7358}" presName="parTrans" presStyleLbl="sibTrans2D1" presStyleIdx="2" presStyleCnt="5" custScaleX="182862"/>
      <dgm:spPr>
        <a:xfrm rot="7564385">
          <a:off x="4170300" y="4266197"/>
          <a:ext cx="438861" cy="630879"/>
        </a:xfrm>
        <a:prstGeom prst="rightArrow">
          <a:avLst>
            <a:gd name="adj1" fmla="val 60000"/>
            <a:gd name="adj2" fmla="val 50000"/>
          </a:avLst>
        </a:prstGeom>
      </dgm:spPr>
    </dgm:pt>
    <dgm:pt modelId="{6D005704-AD15-49D5-AA26-9AD0AE679763}" type="pres">
      <dgm:prSet presAssocID="{B8CDF6A0-7592-4B54-9020-83100FFE7358}" presName="connectorText" presStyleLbl="sibTrans2D1" presStyleIdx="2" presStyleCnt="5"/>
      <dgm:spPr/>
    </dgm:pt>
    <dgm:pt modelId="{6F199407-4092-4A0E-9AA5-CAFCBAFF4F24}" type="pres">
      <dgm:prSet presAssocID="{9DE85678-92E9-4D8F-AA80-C659CFC12A3A}" presName="node" presStyleLbl="node1" presStyleIdx="2" presStyleCnt="5" custScaleX="120483" custScaleY="111947" custRadScaleRad="101241" custRadScaleInc="198892">
        <dgm:presLayoutVars>
          <dgm:bulletEnabled val="1"/>
        </dgm:presLayoutVars>
      </dgm:prSet>
      <dgm:spPr>
        <a:xfrm>
          <a:off x="2508047" y="4591619"/>
          <a:ext cx="2235594" cy="2077207"/>
        </a:xfrm>
        <a:prstGeom prst="ellipse">
          <a:avLst/>
        </a:prstGeom>
      </dgm:spPr>
    </dgm:pt>
    <dgm:pt modelId="{58113CCE-6FFE-42F7-9548-79909594BAF2}" type="pres">
      <dgm:prSet presAssocID="{7E3BB876-1038-45D0-B743-C12E15DCD534}" presName="parTrans" presStyleLbl="sibTrans2D1" presStyleIdx="3" presStyleCnt="5" custScaleX="172484" custLinFactNeighborX="-776" custLinFactNeighborY="12079"/>
      <dgm:spPr>
        <a:xfrm rot="10406794">
          <a:off x="2403319" y="3439730"/>
          <a:ext cx="1577120" cy="630879"/>
        </a:xfrm>
        <a:prstGeom prst="rightArrow">
          <a:avLst>
            <a:gd name="adj1" fmla="val 60000"/>
            <a:gd name="adj2" fmla="val 50000"/>
          </a:avLst>
        </a:prstGeom>
      </dgm:spPr>
    </dgm:pt>
    <dgm:pt modelId="{6D3105E4-8482-421E-969F-071184944E97}" type="pres">
      <dgm:prSet presAssocID="{7E3BB876-1038-45D0-B743-C12E15DCD534}" presName="connectorText" presStyleLbl="sibTrans2D1" presStyleIdx="3" presStyleCnt="5"/>
      <dgm:spPr/>
    </dgm:pt>
    <dgm:pt modelId="{51EC1457-2002-412D-9F71-69557A89C2FC}" type="pres">
      <dgm:prSet presAssocID="{D0703B84-8624-4583-A3A1-A64D5FEFC57B}" presName="node" presStyleLbl="node1" presStyleIdx="3" presStyleCnt="5" custScaleX="120483" custScaleY="111947" custRadScaleRad="153367" custRadScaleInc="131796">
        <dgm:presLayoutVars>
          <dgm:bulletEnabled val="1"/>
        </dgm:presLayoutVars>
      </dgm:prSet>
      <dgm:spPr>
        <a:xfrm>
          <a:off x="50618" y="3524253"/>
          <a:ext cx="2235594" cy="2077207"/>
        </a:xfrm>
        <a:prstGeom prst="ellipse">
          <a:avLst/>
        </a:prstGeom>
      </dgm:spPr>
    </dgm:pt>
    <dgm:pt modelId="{CD4B1DE2-C0B9-4E90-9D75-6B1EEE2E382D}" type="pres">
      <dgm:prSet presAssocID="{6D749C4D-BFF4-4A61-BFD9-9C9291A702E6}" presName="parTrans" presStyleLbl="sibTrans2D1" presStyleIdx="4" presStyleCnt="5" custScaleX="145297"/>
      <dgm:spPr>
        <a:xfrm rot="14329224">
          <a:off x="4247736" y="2064539"/>
          <a:ext cx="425686" cy="630879"/>
        </a:xfrm>
        <a:prstGeom prst="rightArrow">
          <a:avLst>
            <a:gd name="adj1" fmla="val 60000"/>
            <a:gd name="adj2" fmla="val 50000"/>
          </a:avLst>
        </a:prstGeom>
      </dgm:spPr>
    </dgm:pt>
    <dgm:pt modelId="{35CE42FE-3FA8-4B74-921F-E28427D7145F}" type="pres">
      <dgm:prSet presAssocID="{6D749C4D-BFF4-4A61-BFD9-9C9291A702E6}" presName="connectorText" presStyleLbl="sibTrans2D1" presStyleIdx="4" presStyleCnt="5"/>
      <dgm:spPr/>
    </dgm:pt>
    <dgm:pt modelId="{F3A6ECEE-4614-4EB2-B22F-F3FCD0A85159}" type="pres">
      <dgm:prSet presAssocID="{519FED33-1444-4546-9D1D-8F5C7023DD3C}" presName="node" presStyleLbl="node1" presStyleIdx="4" presStyleCnt="5" custScaleX="120483" custScaleY="111947" custRadScaleRad="103460" custRadScaleInc="113390">
        <dgm:presLayoutVars>
          <dgm:bulletEnabled val="1"/>
        </dgm:presLayoutVars>
      </dgm:prSet>
      <dgm:spPr>
        <a:xfrm>
          <a:off x="2647557" y="192499"/>
          <a:ext cx="2235594" cy="2077207"/>
        </a:xfrm>
        <a:prstGeom prst="ellipse">
          <a:avLst/>
        </a:prstGeom>
      </dgm:spPr>
    </dgm:pt>
  </dgm:ptLst>
  <dgm:cxnLst>
    <dgm:cxn modelId="{02C38003-BB22-456D-8ED5-DAC258F54E1D}" type="presOf" srcId="{CE9411AF-C827-428D-AAEC-B34067514570}" destId="{51EC1457-2002-412D-9F71-69557A89C2FC}" srcOrd="0" destOrd="1" presId="urn:microsoft.com/office/officeart/2005/8/layout/radial5"/>
    <dgm:cxn modelId="{1382D204-8089-4687-9122-1728FEBC76B9}" type="presOf" srcId="{7E3BB876-1038-45D0-B743-C12E15DCD534}" destId="{58113CCE-6FFE-42F7-9548-79909594BAF2}" srcOrd="0" destOrd="0" presId="urn:microsoft.com/office/officeart/2005/8/layout/radial5"/>
    <dgm:cxn modelId="{86AF4405-C060-4CE1-B6B9-EFB09571EDF4}" srcId="{B18C4DE0-F91F-40EA-AD48-CD4F6D3E1F39}" destId="{9DE85678-92E9-4D8F-AA80-C659CFC12A3A}" srcOrd="2" destOrd="0" parTransId="{B8CDF6A0-7592-4B54-9020-83100FFE7358}" sibTransId="{ECC89024-24E3-4F21-8560-E266E7D533BD}"/>
    <dgm:cxn modelId="{A3761506-D692-43D9-B375-1DA15E46817A}" type="presOf" srcId="{104B06B3-26C7-446A-90B4-B36B854B7C0F}" destId="{6083783F-AC63-4F34-B729-80F07177C38E}" srcOrd="0" destOrd="0" presId="urn:microsoft.com/office/officeart/2005/8/layout/radial5"/>
    <dgm:cxn modelId="{5207C834-0FC3-4A53-A49D-240D19064AB0}" srcId="{B18C4DE0-F91F-40EA-AD48-CD4F6D3E1F39}" destId="{D0703B84-8624-4583-A3A1-A64D5FEFC57B}" srcOrd="3" destOrd="0" parTransId="{7E3BB876-1038-45D0-B743-C12E15DCD534}" sibTransId="{B418E463-B5AF-48C8-BC77-23F4A2074E94}"/>
    <dgm:cxn modelId="{B5F3C03D-7AAC-455B-AD91-C0F0CE0EADCA}" srcId="{B18C4DE0-F91F-40EA-AD48-CD4F6D3E1F39}" destId="{5F174C72-704A-48D0-961A-E268293614C5}" srcOrd="1" destOrd="0" parTransId="{761E75DC-EF7C-4BE7-AD6D-838C5FA6F0BE}" sibTransId="{78631B9B-4620-42FF-AC49-C7013FF6CAA9}"/>
    <dgm:cxn modelId="{ABA5FE61-FE78-4A76-A6D7-678465D60634}" srcId="{B18C4DE0-F91F-40EA-AD48-CD4F6D3E1F39}" destId="{519FED33-1444-4546-9D1D-8F5C7023DD3C}" srcOrd="4" destOrd="0" parTransId="{6D749C4D-BFF4-4A61-BFD9-9C9291A702E6}" sibTransId="{9121C2CA-2059-4107-9743-17E128574520}"/>
    <dgm:cxn modelId="{235A8E6A-3F80-4796-AB1E-057435D6B2AB}" type="presOf" srcId="{5F174C72-704A-48D0-961A-E268293614C5}" destId="{DBF67BE1-6CB0-4378-BDF6-8A5C30A3F087}" srcOrd="0" destOrd="0" presId="urn:microsoft.com/office/officeart/2005/8/layout/radial5"/>
    <dgm:cxn modelId="{9DE3EA70-6ED9-4AE3-994F-C15CC6E5A350}" type="presOf" srcId="{B8CDF6A0-7592-4B54-9020-83100FFE7358}" destId="{6D005704-AD15-49D5-AA26-9AD0AE679763}" srcOrd="1" destOrd="0" presId="urn:microsoft.com/office/officeart/2005/8/layout/radial5"/>
    <dgm:cxn modelId="{83FBDA76-A658-4D36-9864-1E6B294133FA}" type="presOf" srcId="{D3BA4CEC-614E-46DD-9782-888879401F2C}" destId="{F3A6ECEE-4614-4EB2-B22F-F3FCD0A85159}" srcOrd="0" destOrd="1" presId="urn:microsoft.com/office/officeart/2005/8/layout/radial5"/>
    <dgm:cxn modelId="{9AA80E7D-5ADC-418A-AC20-6B48B7C6023A}" type="presOf" srcId="{B18C4DE0-F91F-40EA-AD48-CD4F6D3E1F39}" destId="{A33A2896-91C1-4C7C-ACD3-6DD704AC65DB}" srcOrd="0" destOrd="0" presId="urn:microsoft.com/office/officeart/2005/8/layout/radial5"/>
    <dgm:cxn modelId="{0415558E-7C4C-4721-8E31-0C8BF8F9C456}" srcId="{519FED33-1444-4546-9D1D-8F5C7023DD3C}" destId="{D3BA4CEC-614E-46DD-9782-888879401F2C}" srcOrd="0" destOrd="0" parTransId="{7D74CF6C-94AF-46D7-8E55-7DC7EE431800}" sibTransId="{FD9C5397-8EC8-4386-97A6-6C675759CF0A}"/>
    <dgm:cxn modelId="{20A21A9F-AB90-4653-AEC4-DC114E75045F}" type="presOf" srcId="{8304DE8E-5E86-4429-8B81-57B696766BEE}" destId="{046BD165-66CA-4396-ABF1-0144CE564F23}" srcOrd="1" destOrd="0" presId="urn:microsoft.com/office/officeart/2005/8/layout/radial5"/>
    <dgm:cxn modelId="{FF77E3A2-A3A3-4915-8FD7-D67EEAE37F8D}" type="presOf" srcId="{761E75DC-EF7C-4BE7-AD6D-838C5FA6F0BE}" destId="{5CE735C9-7906-450D-B0A7-157113DDE03C}" srcOrd="1" destOrd="0" presId="urn:microsoft.com/office/officeart/2005/8/layout/radial5"/>
    <dgm:cxn modelId="{C015DEA3-122A-491C-A205-D34D3A6CA491}" type="presOf" srcId="{9DE85678-92E9-4D8F-AA80-C659CFC12A3A}" destId="{6F199407-4092-4A0E-9AA5-CAFCBAFF4F24}" srcOrd="0" destOrd="0" presId="urn:microsoft.com/office/officeart/2005/8/layout/radial5"/>
    <dgm:cxn modelId="{ED18F4A3-9F46-42E6-B8B2-DC02C101C879}" type="presOf" srcId="{8304DE8E-5E86-4429-8B81-57B696766BEE}" destId="{7239D65F-C230-4410-886F-C3F9B00E7DEF}" srcOrd="0" destOrd="0" presId="urn:microsoft.com/office/officeart/2005/8/layout/radial5"/>
    <dgm:cxn modelId="{A7BC71A8-8C20-43F0-8EF9-DA303E57FB04}" srcId="{D0703B84-8624-4583-A3A1-A64D5FEFC57B}" destId="{CE9411AF-C827-428D-AAEC-B34067514570}" srcOrd="0" destOrd="0" parTransId="{E90A4493-9039-4C24-A4B5-244BEBFFB593}" sibTransId="{202F540E-1209-4F08-A22B-82CF4842755D}"/>
    <dgm:cxn modelId="{207C30B1-4DA9-4E7C-8B60-AD6D0939006B}" type="presOf" srcId="{519FED33-1444-4546-9D1D-8F5C7023DD3C}" destId="{F3A6ECEE-4614-4EB2-B22F-F3FCD0A85159}" srcOrd="0" destOrd="0" presId="urn:microsoft.com/office/officeart/2005/8/layout/radial5"/>
    <dgm:cxn modelId="{6976D5B4-2062-4914-A3DE-25A687DB701D}" srcId="{B18C4DE0-F91F-40EA-AD48-CD4F6D3E1F39}" destId="{66FC762A-0A30-49FA-9145-AD8FB20022C4}" srcOrd="0" destOrd="0" parTransId="{8304DE8E-5E86-4429-8B81-57B696766BEE}" sibTransId="{8A6E2B39-9413-4119-BDA8-837AF151FC9E}"/>
    <dgm:cxn modelId="{64BFE7B7-9577-4727-B2D4-1EBFB77C97B1}" type="presOf" srcId="{761E75DC-EF7C-4BE7-AD6D-838C5FA6F0BE}" destId="{0B871547-35C4-4933-AF78-25D795B693EA}" srcOrd="0" destOrd="0" presId="urn:microsoft.com/office/officeart/2005/8/layout/radial5"/>
    <dgm:cxn modelId="{88C1ABBC-2152-471E-9165-8992FFA14BE9}" type="presOf" srcId="{7E3BB876-1038-45D0-B743-C12E15DCD534}" destId="{6D3105E4-8482-421E-969F-071184944E97}" srcOrd="1" destOrd="0" presId="urn:microsoft.com/office/officeart/2005/8/layout/radial5"/>
    <dgm:cxn modelId="{B264D0BD-695F-41E2-B570-171A9DB364C8}" type="presOf" srcId="{6D749C4D-BFF4-4A61-BFD9-9C9291A702E6}" destId="{CD4B1DE2-C0B9-4E90-9D75-6B1EEE2E382D}" srcOrd="0" destOrd="0" presId="urn:microsoft.com/office/officeart/2005/8/layout/radial5"/>
    <dgm:cxn modelId="{78DC24CA-B330-48DD-8C3A-B28AF97D30AA}" type="presOf" srcId="{6D749C4D-BFF4-4A61-BFD9-9C9291A702E6}" destId="{35CE42FE-3FA8-4B74-921F-E28427D7145F}" srcOrd="1" destOrd="0" presId="urn:microsoft.com/office/officeart/2005/8/layout/radial5"/>
    <dgm:cxn modelId="{240DF3DE-02BC-4092-82F8-1C659FF4AC1F}" type="presOf" srcId="{66FC762A-0A30-49FA-9145-AD8FB20022C4}" destId="{4CBE8530-641C-46CA-9E32-0457FBAA88EE}" srcOrd="0" destOrd="0" presId="urn:microsoft.com/office/officeart/2005/8/layout/radial5"/>
    <dgm:cxn modelId="{1CA6AEEF-4279-46C8-8A39-259E812BEBD7}" srcId="{104B06B3-26C7-446A-90B4-B36B854B7C0F}" destId="{B18C4DE0-F91F-40EA-AD48-CD4F6D3E1F39}" srcOrd="0" destOrd="0" parTransId="{7FB27A7E-9A43-46C1-B27B-54D2692059C6}" sibTransId="{95A8D55F-479B-4F6C-8BDE-C05DDB1C33C0}"/>
    <dgm:cxn modelId="{B234F6F2-0A0B-42AA-9A7A-4BCC68CF0D84}" type="presOf" srcId="{B8CDF6A0-7592-4B54-9020-83100FFE7358}" destId="{4BC2D496-91BF-4142-916C-3F7C157BA524}" srcOrd="0" destOrd="0" presId="urn:microsoft.com/office/officeart/2005/8/layout/radial5"/>
    <dgm:cxn modelId="{50BDD7FB-0C57-412E-BC91-961A8DAE1545}" type="presOf" srcId="{D0703B84-8624-4583-A3A1-A64D5FEFC57B}" destId="{51EC1457-2002-412D-9F71-69557A89C2FC}" srcOrd="0" destOrd="0" presId="urn:microsoft.com/office/officeart/2005/8/layout/radial5"/>
    <dgm:cxn modelId="{4A0A6A04-02CA-4E3D-B486-B0C2810BE92C}" type="presParOf" srcId="{6083783F-AC63-4F34-B729-80F07177C38E}" destId="{A33A2896-91C1-4C7C-ACD3-6DD704AC65DB}" srcOrd="0" destOrd="0" presId="urn:microsoft.com/office/officeart/2005/8/layout/radial5"/>
    <dgm:cxn modelId="{11033FEA-52C6-49FA-945C-9BB1F194D514}" type="presParOf" srcId="{6083783F-AC63-4F34-B729-80F07177C38E}" destId="{7239D65F-C230-4410-886F-C3F9B00E7DEF}" srcOrd="1" destOrd="0" presId="urn:microsoft.com/office/officeart/2005/8/layout/radial5"/>
    <dgm:cxn modelId="{387B81EF-78F1-4D64-9EB8-9DFA57C6B1F3}" type="presParOf" srcId="{7239D65F-C230-4410-886F-C3F9B00E7DEF}" destId="{046BD165-66CA-4396-ABF1-0144CE564F23}" srcOrd="0" destOrd="0" presId="urn:microsoft.com/office/officeart/2005/8/layout/radial5"/>
    <dgm:cxn modelId="{EE744E76-4C69-4F2A-A9A1-AC4F519640BC}" type="presParOf" srcId="{6083783F-AC63-4F34-B729-80F07177C38E}" destId="{4CBE8530-641C-46CA-9E32-0457FBAA88EE}" srcOrd="2" destOrd="0" presId="urn:microsoft.com/office/officeart/2005/8/layout/radial5"/>
    <dgm:cxn modelId="{A4E41F78-076B-4EFC-99CF-19577ABB9208}" type="presParOf" srcId="{6083783F-AC63-4F34-B729-80F07177C38E}" destId="{0B871547-35C4-4933-AF78-25D795B693EA}" srcOrd="3" destOrd="0" presId="urn:microsoft.com/office/officeart/2005/8/layout/radial5"/>
    <dgm:cxn modelId="{E23DD76D-BDCF-4EA8-A79F-084D6E94DC3E}" type="presParOf" srcId="{0B871547-35C4-4933-AF78-25D795B693EA}" destId="{5CE735C9-7906-450D-B0A7-157113DDE03C}" srcOrd="0" destOrd="0" presId="urn:microsoft.com/office/officeart/2005/8/layout/radial5"/>
    <dgm:cxn modelId="{7B0929AC-613C-4A52-84B3-C4689E1ABF61}" type="presParOf" srcId="{6083783F-AC63-4F34-B729-80F07177C38E}" destId="{DBF67BE1-6CB0-4378-BDF6-8A5C30A3F087}" srcOrd="4" destOrd="0" presId="urn:microsoft.com/office/officeart/2005/8/layout/radial5"/>
    <dgm:cxn modelId="{628B5F48-84C4-4635-AAC5-C720FD1F8185}" type="presParOf" srcId="{6083783F-AC63-4F34-B729-80F07177C38E}" destId="{4BC2D496-91BF-4142-916C-3F7C157BA524}" srcOrd="5" destOrd="0" presId="urn:microsoft.com/office/officeart/2005/8/layout/radial5"/>
    <dgm:cxn modelId="{4F0AD449-FFCE-4EBC-A5BC-9C98E4A1ADEF}" type="presParOf" srcId="{4BC2D496-91BF-4142-916C-3F7C157BA524}" destId="{6D005704-AD15-49D5-AA26-9AD0AE679763}" srcOrd="0" destOrd="0" presId="urn:microsoft.com/office/officeart/2005/8/layout/radial5"/>
    <dgm:cxn modelId="{5DE6330E-554D-4522-9D4D-9A55A666C50B}" type="presParOf" srcId="{6083783F-AC63-4F34-B729-80F07177C38E}" destId="{6F199407-4092-4A0E-9AA5-CAFCBAFF4F24}" srcOrd="6" destOrd="0" presId="urn:microsoft.com/office/officeart/2005/8/layout/radial5"/>
    <dgm:cxn modelId="{5AC4CBCA-0CE0-4789-BF44-71B3D910220F}" type="presParOf" srcId="{6083783F-AC63-4F34-B729-80F07177C38E}" destId="{58113CCE-6FFE-42F7-9548-79909594BAF2}" srcOrd="7" destOrd="0" presId="urn:microsoft.com/office/officeart/2005/8/layout/radial5"/>
    <dgm:cxn modelId="{79B587C0-2EE6-4B1D-94BF-1F1C8B7E6057}" type="presParOf" srcId="{58113CCE-6FFE-42F7-9548-79909594BAF2}" destId="{6D3105E4-8482-421E-969F-071184944E97}" srcOrd="0" destOrd="0" presId="urn:microsoft.com/office/officeart/2005/8/layout/radial5"/>
    <dgm:cxn modelId="{D8986ADB-1344-4784-A3AF-CAA2B1B23897}" type="presParOf" srcId="{6083783F-AC63-4F34-B729-80F07177C38E}" destId="{51EC1457-2002-412D-9F71-69557A89C2FC}" srcOrd="8" destOrd="0" presId="urn:microsoft.com/office/officeart/2005/8/layout/radial5"/>
    <dgm:cxn modelId="{F1A2D2DA-61C0-4E39-8E0E-9C42CC4426E0}" type="presParOf" srcId="{6083783F-AC63-4F34-B729-80F07177C38E}" destId="{CD4B1DE2-C0B9-4E90-9D75-6B1EEE2E382D}" srcOrd="9" destOrd="0" presId="urn:microsoft.com/office/officeart/2005/8/layout/radial5"/>
    <dgm:cxn modelId="{22552770-6750-4B71-B1D7-27CA1BC25EA5}" type="presParOf" srcId="{CD4B1DE2-C0B9-4E90-9D75-6B1EEE2E382D}" destId="{35CE42FE-3FA8-4B74-921F-E28427D7145F}" srcOrd="0" destOrd="0" presId="urn:microsoft.com/office/officeart/2005/8/layout/radial5"/>
    <dgm:cxn modelId="{01CFF8E4-4F31-40FD-9FE9-D13F5A560725}" type="presParOf" srcId="{6083783F-AC63-4F34-B729-80F07177C38E}" destId="{F3A6ECEE-4614-4EB2-B22F-F3FCD0A8515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70F068-CE84-4B0C-A166-092576FED8F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0"/>
      <dgm:spPr/>
    </dgm:pt>
    <dgm:pt modelId="{50C76299-5F5D-4558-89D1-2BDC199210C8}" type="pres">
      <dgm:prSet presAssocID="{8C70F068-CE84-4B0C-A166-092576FED8FD}" presName="Name0" presStyleCnt="0">
        <dgm:presLayoutVars>
          <dgm:dir/>
          <dgm:resizeHandles val="exact"/>
        </dgm:presLayoutVars>
      </dgm:prSet>
      <dgm:spPr/>
    </dgm:pt>
  </dgm:ptLst>
  <dgm:cxnLst>
    <dgm:cxn modelId="{D333B98C-866A-408C-98A4-8F2AAA1C43E9}" type="presOf" srcId="{8C70F068-CE84-4B0C-A166-092576FED8FD}" destId="{50C76299-5F5D-4558-89D1-2BDC199210C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2FFE7E-34A1-40A1-9BC1-91E28BEE4404}" type="doc">
      <dgm:prSet loTypeId="urn:microsoft.com/office/officeart/2005/8/layout/radial5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34EDCEC-5E85-45C2-AAF2-17B924FCFFAA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A TANÁCSOK MUNKATERHÉNEK ALAKULÁSA  AZ </a:t>
          </a:r>
          <a:r>
            <a:rPr lang="hu-H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ÍTÉLŐTÁBLÁK</a:t>
          </a: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KÜLÖNBÖZŐ SZAKÁGAIBAN</a:t>
          </a:r>
        </a:p>
      </dgm:t>
    </dgm:pt>
    <dgm:pt modelId="{21CB97B8-AAD7-4452-83BF-CA6E6F001F27}" type="parTrans" cxnId="{0634A03C-957C-4776-B4C0-4DD3EE3CCF66}">
      <dgm:prSet/>
      <dgm:spPr/>
      <dgm:t>
        <a:bodyPr/>
        <a:lstStyle/>
        <a:p>
          <a:endParaRPr lang="hu-HU"/>
        </a:p>
      </dgm:t>
    </dgm:pt>
    <dgm:pt modelId="{3AB1CE01-83D1-48F0-9F7A-5F55ACA0C1B1}" type="sibTrans" cxnId="{0634A03C-957C-4776-B4C0-4DD3EE3CCF66}">
      <dgm:prSet/>
      <dgm:spPr/>
      <dgm:t>
        <a:bodyPr/>
        <a:lstStyle/>
        <a:p>
          <a:endParaRPr lang="hu-HU"/>
        </a:p>
      </dgm:t>
    </dgm:pt>
    <dgm:pt modelId="{359134BA-E015-442B-BD15-F062920FC6D5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BÜNTETŐ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PERES ÜGYEK</a:t>
          </a:r>
        </a:p>
      </dgm:t>
    </dgm:pt>
    <dgm:pt modelId="{EE39922A-FCE7-418E-9B77-5AD0C0F6A124}" type="parTrans" cxnId="{E1C31D1A-0B22-4659-B091-C9B6359EA8B4}">
      <dgm:prSet/>
      <dgm:spPr>
        <a:noFill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hu-HU"/>
        </a:p>
      </dgm:t>
    </dgm:pt>
    <dgm:pt modelId="{A3489B74-7F46-4704-A915-F2126CA0EBA4}" type="sibTrans" cxnId="{E1C31D1A-0B22-4659-B091-C9B6359EA8B4}">
      <dgm:prSet/>
      <dgm:spPr/>
      <dgm:t>
        <a:bodyPr/>
        <a:lstStyle/>
        <a:p>
          <a:endParaRPr lang="hu-HU"/>
        </a:p>
      </dgm:t>
    </dgm:pt>
    <dgm:pt modelId="{ADEADE1E-1D5E-41B8-84D6-5F68B9B73EA8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CIVILISZTIKAI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PERES ÜGYEK</a:t>
          </a:r>
        </a:p>
      </dgm:t>
    </dgm:pt>
    <dgm:pt modelId="{C7D2FE5B-E32D-4F5B-A57D-857CB7AFBCE7}" type="parTrans" cxnId="{EF8F4B19-C2E1-4EC9-9234-421E4B29CE43}">
      <dgm:prSet custT="1"/>
      <dgm:spPr>
        <a:noFill/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>
            <a:solidFill>
              <a:prstClr val="black"/>
            </a:solidFill>
            <a:latin typeface="Arial" panose="020B0604020202020204"/>
            <a:ea typeface="+mn-ea"/>
            <a:cs typeface="+mn-cs"/>
          </a:endParaRPr>
        </a:p>
      </dgm:t>
    </dgm:pt>
    <dgm:pt modelId="{9F88B6B3-09EC-478B-987F-8D099F900F23}" type="sibTrans" cxnId="{EF8F4B19-C2E1-4EC9-9234-421E4B29CE43}">
      <dgm:prSet/>
      <dgm:spPr/>
      <dgm:t>
        <a:bodyPr/>
        <a:lstStyle/>
        <a:p>
          <a:endParaRPr lang="hu-HU"/>
        </a:p>
      </dgm:t>
    </dgm:pt>
    <dgm:pt modelId="{0B0C1CD8-B8E5-48F2-9611-FDF13DEAEC1C}">
      <dgm:prSet custScaleX="417188" custScaleY="44867" custRadScaleRad="79657" custRadScaleInc="0"/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0BBCA071-3DF0-41B7-96B0-B28315935089}" type="parTrans" cxnId="{04A38287-7F7D-4DAD-A999-EEF975E56DB2}">
      <dgm:prSet/>
      <dgm:spPr>
        <a:gradFill rotWithShape="0">
          <a:gsLst>
            <a:gs pos="0">
              <a:srgbClr val="40782A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</a:gra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hu-HU"/>
        </a:p>
      </dgm:t>
    </dgm:pt>
    <dgm:pt modelId="{30C4541D-EEC9-4B6E-AD01-AAB74FEAAF3C}" type="sibTrans" cxnId="{04A38287-7F7D-4DAD-A999-EEF975E56DB2}">
      <dgm:prSet/>
      <dgm:spPr/>
      <dgm:t>
        <a:bodyPr/>
        <a:lstStyle/>
        <a:p>
          <a:endParaRPr lang="hu-HU"/>
        </a:p>
      </dgm:t>
    </dgm:pt>
    <dgm:pt modelId="{DED84F02-B35B-48AE-8B79-EF26B6A200C0}">
      <dgm:prSet/>
      <dgm:spPr/>
      <dgm:t>
        <a:bodyPr/>
        <a:lstStyle/>
        <a:p>
          <a:endParaRPr lang="hu-HU"/>
        </a:p>
      </dgm:t>
    </dgm:pt>
    <dgm:pt modelId="{AF8ABC54-D192-49A6-A996-83951F2FDCE7}" type="parTrans" cxnId="{8343190D-F0C2-4A44-A26C-2E4E743AE212}">
      <dgm:prSet/>
      <dgm:spPr/>
      <dgm:t>
        <a:bodyPr/>
        <a:lstStyle/>
        <a:p>
          <a:endParaRPr lang="hu-HU"/>
        </a:p>
      </dgm:t>
    </dgm:pt>
    <dgm:pt modelId="{74BA3707-FD8E-4632-9D8E-4DFD08C0E05A}" type="sibTrans" cxnId="{8343190D-F0C2-4A44-A26C-2E4E743AE212}">
      <dgm:prSet/>
      <dgm:spPr/>
      <dgm:t>
        <a:bodyPr/>
        <a:lstStyle/>
        <a:p>
          <a:endParaRPr lang="hu-HU"/>
        </a:p>
      </dgm:t>
    </dgm:pt>
    <dgm:pt modelId="{D77C688C-D338-4DBD-B5DC-B12A276F971F}">
      <dgm:prSet/>
      <dgm:spPr/>
      <dgm:t>
        <a:bodyPr/>
        <a:lstStyle/>
        <a:p>
          <a:endParaRPr lang="hu-HU"/>
        </a:p>
      </dgm:t>
    </dgm:pt>
    <dgm:pt modelId="{847F8228-748C-4DE6-B578-7FDEBEC7479C}" type="parTrans" cxnId="{C1303CF3-2C61-4E0D-956A-C31CCEE44784}">
      <dgm:prSet/>
      <dgm:spPr/>
      <dgm:t>
        <a:bodyPr/>
        <a:lstStyle/>
        <a:p>
          <a:endParaRPr lang="hu-HU"/>
        </a:p>
      </dgm:t>
    </dgm:pt>
    <dgm:pt modelId="{69E8335B-0D62-49E0-9ACA-9F69313352EA}" type="sibTrans" cxnId="{C1303CF3-2C61-4E0D-956A-C31CCEE44784}">
      <dgm:prSet/>
      <dgm:spPr/>
      <dgm:t>
        <a:bodyPr/>
        <a:lstStyle/>
        <a:p>
          <a:endParaRPr lang="hu-HU"/>
        </a:p>
      </dgm:t>
    </dgm:pt>
    <dgm:pt modelId="{B290CEF6-9553-47C8-A3C6-0C8FE3F4B0B7}">
      <dgm:prSet/>
      <dgm:spPr/>
      <dgm:t>
        <a:bodyPr/>
        <a:lstStyle/>
        <a:p>
          <a:endParaRPr lang="hu-HU"/>
        </a:p>
      </dgm:t>
    </dgm:pt>
    <dgm:pt modelId="{0BC519C8-893D-4432-9159-17B5022BC033}" type="parTrans" cxnId="{A0BC7269-B2CB-460A-BF04-E1B602E58344}">
      <dgm:prSet/>
      <dgm:spPr/>
      <dgm:t>
        <a:bodyPr/>
        <a:lstStyle/>
        <a:p>
          <a:endParaRPr lang="hu-HU"/>
        </a:p>
      </dgm:t>
    </dgm:pt>
    <dgm:pt modelId="{6C359E1A-0DD4-478B-B125-0F0BF04332C8}" type="sibTrans" cxnId="{A0BC7269-B2CB-460A-BF04-E1B602E58344}">
      <dgm:prSet/>
      <dgm:spPr/>
      <dgm:t>
        <a:bodyPr/>
        <a:lstStyle/>
        <a:p>
          <a:endParaRPr lang="hu-HU"/>
        </a:p>
      </dgm:t>
    </dgm:pt>
    <dgm:pt modelId="{EE08C5A0-5EC1-4B27-AB8B-AE0489749613}">
      <dgm:prSet/>
      <dgm:spPr/>
      <dgm:t>
        <a:bodyPr/>
        <a:lstStyle/>
        <a:p>
          <a:endParaRPr lang="hu-HU"/>
        </a:p>
      </dgm:t>
    </dgm:pt>
    <dgm:pt modelId="{E6CA16EE-F5FC-4A8B-A89E-7AB3B5F168E5}" type="parTrans" cxnId="{60BFE907-8799-42AC-B9B9-501FEAA8ACF4}">
      <dgm:prSet/>
      <dgm:spPr/>
      <dgm:t>
        <a:bodyPr/>
        <a:lstStyle/>
        <a:p>
          <a:endParaRPr lang="hu-HU"/>
        </a:p>
      </dgm:t>
    </dgm:pt>
    <dgm:pt modelId="{D1582B09-7B99-4E74-BA3E-7152BCEEA539}" type="sibTrans" cxnId="{60BFE907-8799-42AC-B9B9-501FEAA8ACF4}">
      <dgm:prSet/>
      <dgm:spPr/>
      <dgm:t>
        <a:bodyPr/>
        <a:lstStyle/>
        <a:p>
          <a:endParaRPr lang="hu-HU"/>
        </a:p>
      </dgm:t>
    </dgm:pt>
    <dgm:pt modelId="{C870E6F0-48FF-4FC7-85D5-161D05E98534}">
      <dgm:prSet/>
      <dgm:spPr/>
      <dgm:t>
        <a:bodyPr/>
        <a:lstStyle/>
        <a:p>
          <a:endParaRPr lang="hu-HU"/>
        </a:p>
      </dgm:t>
    </dgm:pt>
    <dgm:pt modelId="{437E6D52-75BE-4BD0-9CEB-21CD89242E27}" type="parTrans" cxnId="{FA7AF0DA-ABA2-49C8-A844-17C1C0CE63B5}">
      <dgm:prSet/>
      <dgm:spPr/>
      <dgm:t>
        <a:bodyPr/>
        <a:lstStyle/>
        <a:p>
          <a:endParaRPr lang="hu-HU"/>
        </a:p>
      </dgm:t>
    </dgm:pt>
    <dgm:pt modelId="{8905568E-6F69-4135-B2EC-4BC7D8D383F5}" type="sibTrans" cxnId="{FA7AF0DA-ABA2-49C8-A844-17C1C0CE63B5}">
      <dgm:prSet/>
      <dgm:spPr/>
      <dgm:t>
        <a:bodyPr/>
        <a:lstStyle/>
        <a:p>
          <a:endParaRPr lang="hu-HU"/>
        </a:p>
      </dgm:t>
    </dgm:pt>
    <dgm:pt modelId="{C81388B4-3790-4435-B0EE-BF36A68409E4}">
      <dgm:prSet/>
      <dgm:spPr/>
      <dgm:t>
        <a:bodyPr/>
        <a:lstStyle/>
        <a:p>
          <a:endParaRPr lang="hu-HU"/>
        </a:p>
      </dgm:t>
    </dgm:pt>
    <dgm:pt modelId="{ADD14372-624D-4456-B7E7-F529FC1CC81E}" type="parTrans" cxnId="{D6120ACD-EF8B-4DE1-80C2-22883E31B8C2}">
      <dgm:prSet/>
      <dgm:spPr/>
      <dgm:t>
        <a:bodyPr/>
        <a:lstStyle/>
        <a:p>
          <a:endParaRPr lang="hu-HU"/>
        </a:p>
      </dgm:t>
    </dgm:pt>
    <dgm:pt modelId="{9BE05BCA-92FC-4165-BBF6-6FD88C03E9EF}" type="sibTrans" cxnId="{D6120ACD-EF8B-4DE1-80C2-22883E31B8C2}">
      <dgm:prSet/>
      <dgm:spPr/>
      <dgm:t>
        <a:bodyPr/>
        <a:lstStyle/>
        <a:p>
          <a:endParaRPr lang="hu-HU"/>
        </a:p>
      </dgm:t>
    </dgm:pt>
    <dgm:pt modelId="{275A3C35-5D47-411C-88A9-43A35CF24B3F}">
      <dgm:prSet/>
      <dgm:spPr/>
      <dgm:t>
        <a:bodyPr/>
        <a:lstStyle/>
        <a:p>
          <a:endParaRPr lang="hu-HU"/>
        </a:p>
      </dgm:t>
    </dgm:pt>
    <dgm:pt modelId="{64F18928-AC1E-4966-92B3-2C60434B6BFB}" type="parTrans" cxnId="{EE3E2C5E-991E-434A-9234-D548B8B0F687}">
      <dgm:prSet/>
      <dgm:spPr/>
      <dgm:t>
        <a:bodyPr/>
        <a:lstStyle/>
        <a:p>
          <a:endParaRPr lang="hu-HU"/>
        </a:p>
      </dgm:t>
    </dgm:pt>
    <dgm:pt modelId="{ECFEA481-68D8-4477-89A4-5975F03350D3}" type="sibTrans" cxnId="{EE3E2C5E-991E-434A-9234-D548B8B0F687}">
      <dgm:prSet/>
      <dgm:spPr/>
      <dgm:t>
        <a:bodyPr/>
        <a:lstStyle/>
        <a:p>
          <a:endParaRPr lang="hu-HU"/>
        </a:p>
      </dgm:t>
    </dgm:pt>
    <dgm:pt modelId="{7BC2F607-602D-4214-9F1F-213BE32A1C5B}">
      <dgm:prSet/>
      <dgm:spPr/>
      <dgm:t>
        <a:bodyPr/>
        <a:lstStyle/>
        <a:p>
          <a:endParaRPr lang="hu-HU"/>
        </a:p>
      </dgm:t>
    </dgm:pt>
    <dgm:pt modelId="{94DB1284-5AA3-4D9F-8925-B726D850EABD}" type="parTrans" cxnId="{7BFC0CF8-3676-4052-82D2-D2B1DE956EDF}">
      <dgm:prSet/>
      <dgm:spPr/>
      <dgm:t>
        <a:bodyPr/>
        <a:lstStyle/>
        <a:p>
          <a:endParaRPr lang="hu-HU"/>
        </a:p>
      </dgm:t>
    </dgm:pt>
    <dgm:pt modelId="{50D27772-6E63-4FB9-83B7-C730C920288E}" type="sibTrans" cxnId="{7BFC0CF8-3676-4052-82D2-D2B1DE956EDF}">
      <dgm:prSet/>
      <dgm:spPr/>
      <dgm:t>
        <a:bodyPr/>
        <a:lstStyle/>
        <a:p>
          <a:endParaRPr lang="hu-HU"/>
        </a:p>
      </dgm:t>
    </dgm:pt>
    <dgm:pt modelId="{3DAB21EF-B3B7-4EE0-8E8E-F2231EE2D231}">
      <dgm:prSet/>
      <dgm:spPr/>
      <dgm:t>
        <a:bodyPr/>
        <a:lstStyle/>
        <a:p>
          <a:endParaRPr lang="hu-HU"/>
        </a:p>
      </dgm:t>
    </dgm:pt>
    <dgm:pt modelId="{E59FA874-4D78-4C22-A928-327360AA306E}" type="parTrans" cxnId="{1C474C94-174C-45D2-AFAE-70DBF48AD1F1}">
      <dgm:prSet/>
      <dgm:spPr/>
      <dgm:t>
        <a:bodyPr/>
        <a:lstStyle/>
        <a:p>
          <a:endParaRPr lang="hu-HU"/>
        </a:p>
      </dgm:t>
    </dgm:pt>
    <dgm:pt modelId="{59137CCD-4C94-41D8-B87A-CBD46579EAF3}" type="sibTrans" cxnId="{1C474C94-174C-45D2-AFAE-70DBF48AD1F1}">
      <dgm:prSet/>
      <dgm:spPr/>
      <dgm:t>
        <a:bodyPr/>
        <a:lstStyle/>
        <a:p>
          <a:endParaRPr lang="hu-HU"/>
        </a:p>
      </dgm:t>
    </dgm:pt>
    <dgm:pt modelId="{351FA183-9C99-4563-B853-F68648140DF6}">
      <dgm:prSet/>
      <dgm:spPr/>
      <dgm:t>
        <a:bodyPr/>
        <a:lstStyle/>
        <a:p>
          <a:endParaRPr lang="hu-HU"/>
        </a:p>
      </dgm:t>
    </dgm:pt>
    <dgm:pt modelId="{272DD55A-9920-49A7-986F-AC7512D00793}" type="parTrans" cxnId="{550675E9-64A1-49B9-9304-8A3CC3FC2226}">
      <dgm:prSet/>
      <dgm:spPr/>
      <dgm:t>
        <a:bodyPr/>
        <a:lstStyle/>
        <a:p>
          <a:endParaRPr lang="hu-HU"/>
        </a:p>
      </dgm:t>
    </dgm:pt>
    <dgm:pt modelId="{BE6F11AC-2018-4377-A4B5-F8F4CE79601C}" type="sibTrans" cxnId="{550675E9-64A1-49B9-9304-8A3CC3FC2226}">
      <dgm:prSet/>
      <dgm:spPr/>
      <dgm:t>
        <a:bodyPr/>
        <a:lstStyle/>
        <a:p>
          <a:endParaRPr lang="hu-HU"/>
        </a:p>
      </dgm:t>
    </dgm:pt>
    <dgm:pt modelId="{75CBE064-5F6D-4ADE-A1FB-C394AC62CE9C}">
      <dgm:prSet/>
      <dgm:spPr/>
      <dgm:t>
        <a:bodyPr/>
        <a:lstStyle/>
        <a:p>
          <a:endParaRPr lang="hu-HU"/>
        </a:p>
      </dgm:t>
    </dgm:pt>
    <dgm:pt modelId="{594B45F7-EBF6-4AFA-B561-56065AD4E805}" type="parTrans" cxnId="{0A24D557-FBD6-40B5-A6B1-4BC81E7A605F}">
      <dgm:prSet/>
      <dgm:spPr/>
      <dgm:t>
        <a:bodyPr/>
        <a:lstStyle/>
        <a:p>
          <a:endParaRPr lang="hu-HU"/>
        </a:p>
      </dgm:t>
    </dgm:pt>
    <dgm:pt modelId="{4C9C36A1-BF74-403A-B6F0-CFB60BDB054B}" type="sibTrans" cxnId="{0A24D557-FBD6-40B5-A6B1-4BC81E7A605F}">
      <dgm:prSet/>
      <dgm:spPr/>
      <dgm:t>
        <a:bodyPr/>
        <a:lstStyle/>
        <a:p>
          <a:endParaRPr lang="hu-HU"/>
        </a:p>
      </dgm:t>
    </dgm:pt>
    <dgm:pt modelId="{81064B72-A858-40CF-8B69-9EBBC77E4C05}">
      <dgm:prSet/>
      <dgm:spPr/>
      <dgm:t>
        <a:bodyPr/>
        <a:lstStyle/>
        <a:p>
          <a:endParaRPr lang="hu-HU"/>
        </a:p>
      </dgm:t>
    </dgm:pt>
    <dgm:pt modelId="{17836AE2-8902-4707-86A6-C9D3C2BEB906}" type="parTrans" cxnId="{BBC3F298-04E1-444E-B5F9-D02E9B5EBB75}">
      <dgm:prSet/>
      <dgm:spPr/>
      <dgm:t>
        <a:bodyPr/>
        <a:lstStyle/>
        <a:p>
          <a:endParaRPr lang="hu-HU"/>
        </a:p>
      </dgm:t>
    </dgm:pt>
    <dgm:pt modelId="{0124254D-8381-4738-9DFE-04699611FAAD}" type="sibTrans" cxnId="{BBC3F298-04E1-444E-B5F9-D02E9B5EBB75}">
      <dgm:prSet/>
      <dgm:spPr/>
      <dgm:t>
        <a:bodyPr/>
        <a:lstStyle/>
        <a:p>
          <a:endParaRPr lang="hu-HU"/>
        </a:p>
      </dgm:t>
    </dgm:pt>
    <dgm:pt modelId="{FC5A62E6-8C0D-40B3-B467-AF66F9D76119}">
      <dgm:prSet/>
      <dgm:spPr/>
      <dgm:t>
        <a:bodyPr/>
        <a:lstStyle/>
        <a:p>
          <a:endParaRPr lang="hu-HU"/>
        </a:p>
      </dgm:t>
    </dgm:pt>
    <dgm:pt modelId="{B1F6759A-5EF6-4E46-9F87-FDEBECC62738}" type="parTrans" cxnId="{EF7EEF61-A8AE-4AEA-AF0C-C9FD85EB2F6D}">
      <dgm:prSet/>
      <dgm:spPr/>
      <dgm:t>
        <a:bodyPr/>
        <a:lstStyle/>
        <a:p>
          <a:endParaRPr lang="hu-HU"/>
        </a:p>
      </dgm:t>
    </dgm:pt>
    <dgm:pt modelId="{5F0F226C-D6F8-4F1C-8B3D-3382410AFABF}" type="sibTrans" cxnId="{EF7EEF61-A8AE-4AEA-AF0C-C9FD85EB2F6D}">
      <dgm:prSet/>
      <dgm:spPr/>
      <dgm:t>
        <a:bodyPr/>
        <a:lstStyle/>
        <a:p>
          <a:endParaRPr lang="hu-HU"/>
        </a:p>
      </dgm:t>
    </dgm:pt>
    <dgm:pt modelId="{70833EE5-D99F-4ED1-BFDF-E4C21C9461F9}">
      <dgm:prSet/>
      <dgm:spPr/>
      <dgm:t>
        <a:bodyPr/>
        <a:lstStyle/>
        <a:p>
          <a:endParaRPr lang="hu-HU"/>
        </a:p>
      </dgm:t>
    </dgm:pt>
    <dgm:pt modelId="{33C636B9-10EE-4B07-B6EB-5E8FC3CEA315}" type="parTrans" cxnId="{CA266E5C-D209-48CD-90DE-3F5630A6DC7D}">
      <dgm:prSet/>
      <dgm:spPr/>
      <dgm:t>
        <a:bodyPr/>
        <a:lstStyle/>
        <a:p>
          <a:endParaRPr lang="hu-HU"/>
        </a:p>
      </dgm:t>
    </dgm:pt>
    <dgm:pt modelId="{BB7E9962-198A-41F7-A1BF-1B50CA4F1D75}" type="sibTrans" cxnId="{CA266E5C-D209-48CD-90DE-3F5630A6DC7D}">
      <dgm:prSet/>
      <dgm:spPr/>
      <dgm:t>
        <a:bodyPr/>
        <a:lstStyle/>
        <a:p>
          <a:endParaRPr lang="hu-HU"/>
        </a:p>
      </dgm:t>
    </dgm:pt>
    <dgm:pt modelId="{A5B27715-D36C-4074-AE12-D1D98A67D816}">
      <dgm:prSet/>
      <dgm:spPr/>
      <dgm:t>
        <a:bodyPr/>
        <a:lstStyle/>
        <a:p>
          <a:endParaRPr lang="hu-HU"/>
        </a:p>
      </dgm:t>
    </dgm:pt>
    <dgm:pt modelId="{7EC8FF74-77CA-4FF2-A30D-BD5996BAD26C}" type="parTrans" cxnId="{258C19D3-638A-4325-BD1E-5876362FC3EB}">
      <dgm:prSet/>
      <dgm:spPr/>
      <dgm:t>
        <a:bodyPr/>
        <a:lstStyle/>
        <a:p>
          <a:endParaRPr lang="hu-HU"/>
        </a:p>
      </dgm:t>
    </dgm:pt>
    <dgm:pt modelId="{2515199F-6BF0-40F2-8B3A-E31A10CD34CD}" type="sibTrans" cxnId="{258C19D3-638A-4325-BD1E-5876362FC3EB}">
      <dgm:prSet/>
      <dgm:spPr/>
      <dgm:t>
        <a:bodyPr/>
        <a:lstStyle/>
        <a:p>
          <a:endParaRPr lang="hu-HU"/>
        </a:p>
      </dgm:t>
    </dgm:pt>
    <dgm:pt modelId="{77B5C634-5672-4363-816C-5EC179C95076}">
      <dgm:prSet/>
      <dgm:spPr/>
      <dgm:t>
        <a:bodyPr/>
        <a:lstStyle/>
        <a:p>
          <a:endParaRPr lang="hu-HU"/>
        </a:p>
      </dgm:t>
    </dgm:pt>
    <dgm:pt modelId="{7E1B0700-6089-48E4-98C8-3E29E586FE43}" type="parTrans" cxnId="{C31E1979-C868-43F0-A793-24B35CF927A7}">
      <dgm:prSet/>
      <dgm:spPr/>
      <dgm:t>
        <a:bodyPr/>
        <a:lstStyle/>
        <a:p>
          <a:endParaRPr lang="hu-HU"/>
        </a:p>
      </dgm:t>
    </dgm:pt>
    <dgm:pt modelId="{059BDD0B-17AC-4A4F-899B-71186CF988C4}" type="sibTrans" cxnId="{C31E1979-C868-43F0-A793-24B35CF927A7}">
      <dgm:prSet/>
      <dgm:spPr/>
      <dgm:t>
        <a:bodyPr/>
        <a:lstStyle/>
        <a:p>
          <a:endParaRPr lang="hu-HU"/>
        </a:p>
      </dgm:t>
    </dgm:pt>
    <dgm:pt modelId="{D4913002-C011-4404-A02D-8214F9AC734D}">
      <dgm:prSet/>
      <dgm:spPr/>
      <dgm:t>
        <a:bodyPr/>
        <a:lstStyle/>
        <a:p>
          <a:endParaRPr lang="hu-HU"/>
        </a:p>
      </dgm:t>
    </dgm:pt>
    <dgm:pt modelId="{19105D30-BEB4-4F94-9108-A7C5D2371491}" type="parTrans" cxnId="{086D57DA-9AB4-45C8-9137-8BDD2B6D6DAA}">
      <dgm:prSet/>
      <dgm:spPr/>
      <dgm:t>
        <a:bodyPr/>
        <a:lstStyle/>
        <a:p>
          <a:endParaRPr lang="hu-HU"/>
        </a:p>
      </dgm:t>
    </dgm:pt>
    <dgm:pt modelId="{8F308865-9843-4A17-B7E6-623C17341212}" type="sibTrans" cxnId="{086D57DA-9AB4-45C8-9137-8BDD2B6D6DAA}">
      <dgm:prSet/>
      <dgm:spPr/>
      <dgm:t>
        <a:bodyPr/>
        <a:lstStyle/>
        <a:p>
          <a:endParaRPr lang="hu-HU"/>
        </a:p>
      </dgm:t>
    </dgm:pt>
    <dgm:pt modelId="{EA08BC09-ED9A-4A5C-A232-114158513338}">
      <dgm:prSet/>
      <dgm:spPr/>
      <dgm:t>
        <a:bodyPr/>
        <a:lstStyle/>
        <a:p>
          <a:endParaRPr lang="hu-HU"/>
        </a:p>
      </dgm:t>
    </dgm:pt>
    <dgm:pt modelId="{D0480DD1-1B56-4C78-8D4B-0C143D45250F}" type="parTrans" cxnId="{B31F07E2-23DD-483C-B9F2-D4027B5BB70B}">
      <dgm:prSet/>
      <dgm:spPr/>
      <dgm:t>
        <a:bodyPr/>
        <a:lstStyle/>
        <a:p>
          <a:endParaRPr lang="hu-HU"/>
        </a:p>
      </dgm:t>
    </dgm:pt>
    <dgm:pt modelId="{7CE893C1-3DFF-4C89-94C1-07381783C7F8}" type="sibTrans" cxnId="{B31F07E2-23DD-483C-B9F2-D4027B5BB70B}">
      <dgm:prSet/>
      <dgm:spPr/>
      <dgm:t>
        <a:bodyPr/>
        <a:lstStyle/>
        <a:p>
          <a:endParaRPr lang="hu-HU"/>
        </a:p>
      </dgm:t>
    </dgm:pt>
    <dgm:pt modelId="{90A6423F-09DD-4D01-9C66-B8C2C927D15B}" type="pres">
      <dgm:prSet presAssocID="{0D2FFE7E-34A1-40A1-9BC1-91E28BEE440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75D945-0459-4E5C-9577-98DCDAE72CBA}" type="pres">
      <dgm:prSet presAssocID="{F34EDCEC-5E85-45C2-AAF2-17B924FCFFAA}" presName="centerShape" presStyleLbl="node0" presStyleIdx="0" presStyleCnt="1" custScaleX="430618" custScaleY="148720" custLinFactNeighborX="1330" custLinFactNeighborY="-2332"/>
      <dgm:spPr>
        <a:xfrm>
          <a:off x="3351609" y="1996942"/>
          <a:ext cx="1424781" cy="1424781"/>
        </a:xfrm>
        <a:prstGeom prst="ellipse">
          <a:avLst/>
        </a:prstGeom>
      </dgm:spPr>
    </dgm:pt>
    <dgm:pt modelId="{D470621E-DAC8-463B-BD5A-3110A1662CE1}" type="pres">
      <dgm:prSet presAssocID="{EE39922A-FCE7-418E-9B77-5AD0C0F6A124}" presName="parTrans" presStyleLbl="sibTrans2D1" presStyleIdx="0" presStyleCnt="2" custScaleX="186915" custLinFactX="1200000" custLinFactY="-100000" custLinFactNeighborX="1261267" custLinFactNeighborY="-102190"/>
      <dgm:spPr/>
    </dgm:pt>
    <dgm:pt modelId="{8263FAC9-3C7F-438C-8A07-0FF5C7F69BC2}" type="pres">
      <dgm:prSet presAssocID="{EE39922A-FCE7-418E-9B77-5AD0C0F6A124}" presName="connectorText" presStyleLbl="sibTrans2D1" presStyleIdx="0" presStyleCnt="2"/>
      <dgm:spPr/>
    </dgm:pt>
    <dgm:pt modelId="{4EEDC735-7880-4361-B205-904B26099E1D}" type="pres">
      <dgm:prSet presAssocID="{359134BA-E015-442B-BD15-F062920FC6D5}" presName="node" presStyleLbl="node1" presStyleIdx="0" presStyleCnt="2" custScaleX="302126" custScaleY="74228" custRadScaleRad="92349" custRadScaleInc="673">
        <dgm:presLayoutVars>
          <dgm:bulletEnabled val="1"/>
        </dgm:presLayoutVars>
      </dgm:prSet>
      <dgm:spPr>
        <a:xfrm>
          <a:off x="3351609" y="3603"/>
          <a:ext cx="1424781" cy="1424781"/>
        </a:xfrm>
        <a:prstGeom prst="ellipse">
          <a:avLst/>
        </a:prstGeom>
      </dgm:spPr>
    </dgm:pt>
    <dgm:pt modelId="{F1E3869A-4685-4001-8773-14A59BE3837D}" type="pres">
      <dgm:prSet presAssocID="{C7D2FE5B-E32D-4F5B-A57D-857CB7AFBCE7}" presName="parTrans" presStyleLbl="sibTrans2D1" presStyleIdx="1" presStyleCnt="2" custScaleX="219003" custScaleY="100012" custLinFactX="1100000" custLinFactY="-300000" custLinFactNeighborX="1116150" custLinFactNeighborY="-342507"/>
      <dgm:spPr>
        <a:xfrm rot="5522754">
          <a:off x="3924362" y="2106389"/>
          <a:ext cx="312971" cy="320813"/>
        </a:xfrm>
        <a:prstGeom prst="rightArrow">
          <a:avLst>
            <a:gd name="adj1" fmla="val 60000"/>
            <a:gd name="adj2" fmla="val 50000"/>
          </a:avLst>
        </a:prstGeom>
      </dgm:spPr>
    </dgm:pt>
    <dgm:pt modelId="{DEB4F718-1729-4FCF-B1A3-8B3353F23A5B}" type="pres">
      <dgm:prSet presAssocID="{C7D2FE5B-E32D-4F5B-A57D-857CB7AFBCE7}" presName="connectorText" presStyleLbl="sibTrans2D1" presStyleIdx="1" presStyleCnt="2"/>
      <dgm:spPr/>
    </dgm:pt>
    <dgm:pt modelId="{00BE48C1-FCE4-4059-8A89-B28723B139D3}" type="pres">
      <dgm:prSet presAssocID="{ADEADE1E-1D5E-41B8-84D6-5F68B9B73EA8}" presName="node" presStyleLbl="node1" presStyleIdx="1" presStyleCnt="2" custScaleX="397729" custScaleY="76623" custRadScaleRad="86698" custRadScaleInc="0">
        <dgm:presLayoutVars>
          <dgm:bulletEnabled val="1"/>
        </dgm:presLayoutVars>
      </dgm:prSet>
      <dgm:spPr>
        <a:xfrm>
          <a:off x="3351609" y="3990282"/>
          <a:ext cx="1424781" cy="1424781"/>
        </a:xfrm>
        <a:prstGeom prst="ellipse">
          <a:avLst/>
        </a:prstGeom>
      </dgm:spPr>
    </dgm:pt>
  </dgm:ptLst>
  <dgm:cxnLst>
    <dgm:cxn modelId="{60BFE907-8799-42AC-B9B9-501FEAA8ACF4}" srcId="{DED84F02-B35B-48AE-8B79-EF26B6A200C0}" destId="{EE08C5A0-5EC1-4B27-AB8B-AE0489749613}" srcOrd="2" destOrd="0" parTransId="{E6CA16EE-F5FC-4A8B-A89E-7AB3B5F168E5}" sibTransId="{D1582B09-7B99-4E74-BA3E-7152BCEEA539}"/>
    <dgm:cxn modelId="{8343190D-F0C2-4A44-A26C-2E4E743AE212}" srcId="{0D2FFE7E-34A1-40A1-9BC1-91E28BEE4404}" destId="{DED84F02-B35B-48AE-8B79-EF26B6A200C0}" srcOrd="2" destOrd="0" parTransId="{AF8ABC54-D192-49A6-A996-83951F2FDCE7}" sibTransId="{74BA3707-FD8E-4632-9D8E-4DFD08C0E05A}"/>
    <dgm:cxn modelId="{605D9A15-D6C7-408B-8CE0-7F051E77E82E}" type="presOf" srcId="{EE39922A-FCE7-418E-9B77-5AD0C0F6A124}" destId="{8263FAC9-3C7F-438C-8A07-0FF5C7F69BC2}" srcOrd="1" destOrd="0" presId="urn:microsoft.com/office/officeart/2005/8/layout/radial5"/>
    <dgm:cxn modelId="{EF8F4B19-C2E1-4EC9-9234-421E4B29CE43}" srcId="{F34EDCEC-5E85-45C2-AAF2-17B924FCFFAA}" destId="{ADEADE1E-1D5E-41B8-84D6-5F68B9B73EA8}" srcOrd="1" destOrd="0" parTransId="{C7D2FE5B-E32D-4F5B-A57D-857CB7AFBCE7}" sibTransId="{9F88B6B3-09EC-478B-987F-8D099F900F23}"/>
    <dgm:cxn modelId="{E1C31D1A-0B22-4659-B091-C9B6359EA8B4}" srcId="{F34EDCEC-5E85-45C2-AAF2-17B924FCFFAA}" destId="{359134BA-E015-442B-BD15-F062920FC6D5}" srcOrd="0" destOrd="0" parTransId="{EE39922A-FCE7-418E-9B77-5AD0C0F6A124}" sibTransId="{A3489B74-7F46-4704-A915-F2126CA0EBA4}"/>
    <dgm:cxn modelId="{668A6A21-AE1E-4F0C-A210-78B3DD232EE9}" type="presOf" srcId="{0D2FFE7E-34A1-40A1-9BC1-91E28BEE4404}" destId="{90A6423F-09DD-4D01-9C66-B8C2C927D15B}" srcOrd="0" destOrd="0" presId="urn:microsoft.com/office/officeart/2005/8/layout/radial5"/>
    <dgm:cxn modelId="{5346353B-ED29-45DF-87B6-9D883346B0C8}" type="presOf" srcId="{EE39922A-FCE7-418E-9B77-5AD0C0F6A124}" destId="{D470621E-DAC8-463B-BD5A-3110A1662CE1}" srcOrd="0" destOrd="0" presId="urn:microsoft.com/office/officeart/2005/8/layout/radial5"/>
    <dgm:cxn modelId="{0634A03C-957C-4776-B4C0-4DD3EE3CCF66}" srcId="{0D2FFE7E-34A1-40A1-9BC1-91E28BEE4404}" destId="{F34EDCEC-5E85-45C2-AAF2-17B924FCFFAA}" srcOrd="0" destOrd="0" parTransId="{21CB97B8-AAD7-4452-83BF-CA6E6F001F27}" sibTransId="{3AB1CE01-83D1-48F0-9F7A-5F55ACA0C1B1}"/>
    <dgm:cxn modelId="{CA266E5C-D209-48CD-90DE-3F5630A6DC7D}" srcId="{0D2FFE7E-34A1-40A1-9BC1-91E28BEE4404}" destId="{70833EE5-D99F-4ED1-BFDF-E4C21C9461F9}" srcOrd="6" destOrd="0" parTransId="{33C636B9-10EE-4B07-B6EB-5E8FC3CEA315}" sibTransId="{BB7E9962-198A-41F7-A1BF-1B50CA4F1D75}"/>
    <dgm:cxn modelId="{EE3E2C5E-991E-434A-9234-D548B8B0F687}" srcId="{C81388B4-3790-4435-B0EE-BF36A68409E4}" destId="{275A3C35-5D47-411C-88A9-43A35CF24B3F}" srcOrd="0" destOrd="0" parTransId="{64F18928-AC1E-4966-92B3-2C60434B6BFB}" sibTransId="{ECFEA481-68D8-4477-89A4-5975F03350D3}"/>
    <dgm:cxn modelId="{EF7EEF61-A8AE-4AEA-AF0C-C9FD85EB2F6D}" srcId="{351FA183-9C99-4563-B853-F68648140DF6}" destId="{FC5A62E6-8C0D-40B3-B467-AF66F9D76119}" srcOrd="2" destOrd="0" parTransId="{B1F6759A-5EF6-4E46-9F87-FDEBECC62738}" sibTransId="{5F0F226C-D6F8-4F1C-8B3D-3382410AFABF}"/>
    <dgm:cxn modelId="{A0BC7269-B2CB-460A-BF04-E1B602E58344}" srcId="{DED84F02-B35B-48AE-8B79-EF26B6A200C0}" destId="{B290CEF6-9553-47C8-A3C6-0C8FE3F4B0B7}" srcOrd="1" destOrd="0" parTransId="{0BC519C8-893D-4432-9159-17B5022BC033}" sibTransId="{6C359E1A-0DD4-478B-B125-0F0BF04332C8}"/>
    <dgm:cxn modelId="{0A24D557-FBD6-40B5-A6B1-4BC81E7A605F}" srcId="{351FA183-9C99-4563-B853-F68648140DF6}" destId="{75CBE064-5F6D-4ADE-A1FB-C394AC62CE9C}" srcOrd="0" destOrd="0" parTransId="{594B45F7-EBF6-4AFA-B561-56065AD4E805}" sibTransId="{4C9C36A1-BF74-403A-B6F0-CFB60BDB054B}"/>
    <dgm:cxn modelId="{C31E1979-C868-43F0-A793-24B35CF927A7}" srcId="{A5B27715-D36C-4074-AE12-D1D98A67D816}" destId="{77B5C634-5672-4363-816C-5EC179C95076}" srcOrd="0" destOrd="0" parTransId="{7E1B0700-6089-48E4-98C8-3E29E586FE43}" sibTransId="{059BDD0B-17AC-4A4F-899B-71186CF988C4}"/>
    <dgm:cxn modelId="{04A38287-7F7D-4DAD-A999-EEF975E56DB2}" srcId="{0D2FFE7E-34A1-40A1-9BC1-91E28BEE4404}" destId="{0B0C1CD8-B8E5-48F2-9611-FDF13DEAEC1C}" srcOrd="1" destOrd="0" parTransId="{0BBCA071-3DF0-41B7-96B0-B28315935089}" sibTransId="{30C4541D-EEC9-4B6E-AD01-AAB74FEAAF3C}"/>
    <dgm:cxn modelId="{1C474C94-174C-45D2-AFAE-70DBF48AD1F1}" srcId="{C81388B4-3790-4435-B0EE-BF36A68409E4}" destId="{3DAB21EF-B3B7-4EE0-8E8E-F2231EE2D231}" srcOrd="2" destOrd="0" parTransId="{E59FA874-4D78-4C22-A928-327360AA306E}" sibTransId="{59137CCD-4C94-41D8-B87A-CBD46579EAF3}"/>
    <dgm:cxn modelId="{62B41297-5B4C-4F47-AED2-D6255469E6DC}" type="presOf" srcId="{C7D2FE5B-E32D-4F5B-A57D-857CB7AFBCE7}" destId="{F1E3869A-4685-4001-8773-14A59BE3837D}" srcOrd="0" destOrd="0" presId="urn:microsoft.com/office/officeart/2005/8/layout/radial5"/>
    <dgm:cxn modelId="{BBC3F298-04E1-444E-B5F9-D02E9B5EBB75}" srcId="{351FA183-9C99-4563-B853-F68648140DF6}" destId="{81064B72-A858-40CF-8B69-9EBBC77E4C05}" srcOrd="1" destOrd="0" parTransId="{17836AE2-8902-4707-86A6-C9D3C2BEB906}" sibTransId="{0124254D-8381-4738-9DFE-04699611FAAD}"/>
    <dgm:cxn modelId="{FD68D899-3CDC-4FC5-8C63-0BF66DE55230}" type="presOf" srcId="{ADEADE1E-1D5E-41B8-84D6-5F68B9B73EA8}" destId="{00BE48C1-FCE4-4059-8A89-B28723B139D3}" srcOrd="0" destOrd="0" presId="urn:microsoft.com/office/officeart/2005/8/layout/radial5"/>
    <dgm:cxn modelId="{53DF89C5-8E1B-4856-8591-A0BC4AAD70EF}" type="presOf" srcId="{F34EDCEC-5E85-45C2-AAF2-17B924FCFFAA}" destId="{E475D945-0459-4E5C-9577-98DCDAE72CBA}" srcOrd="0" destOrd="0" presId="urn:microsoft.com/office/officeart/2005/8/layout/radial5"/>
    <dgm:cxn modelId="{D6120ACD-EF8B-4DE1-80C2-22883E31B8C2}" srcId="{0D2FFE7E-34A1-40A1-9BC1-91E28BEE4404}" destId="{C81388B4-3790-4435-B0EE-BF36A68409E4}" srcOrd="4" destOrd="0" parTransId="{ADD14372-624D-4456-B7E7-F529FC1CC81E}" sibTransId="{9BE05BCA-92FC-4165-BBF6-6FD88C03E9EF}"/>
    <dgm:cxn modelId="{258C19D3-638A-4325-BD1E-5876362FC3EB}" srcId="{0D2FFE7E-34A1-40A1-9BC1-91E28BEE4404}" destId="{A5B27715-D36C-4074-AE12-D1D98A67D816}" srcOrd="7" destOrd="0" parTransId="{7EC8FF74-77CA-4FF2-A30D-BD5996BAD26C}" sibTransId="{2515199F-6BF0-40F2-8B3A-E31A10CD34CD}"/>
    <dgm:cxn modelId="{2FB65AD8-7407-4F10-8FFC-4A4BD515A32C}" type="presOf" srcId="{C7D2FE5B-E32D-4F5B-A57D-857CB7AFBCE7}" destId="{DEB4F718-1729-4FCF-B1A3-8B3353F23A5B}" srcOrd="1" destOrd="0" presId="urn:microsoft.com/office/officeart/2005/8/layout/radial5"/>
    <dgm:cxn modelId="{086D57DA-9AB4-45C8-9137-8BDD2B6D6DAA}" srcId="{A5B27715-D36C-4074-AE12-D1D98A67D816}" destId="{D4913002-C011-4404-A02D-8214F9AC734D}" srcOrd="1" destOrd="0" parTransId="{19105D30-BEB4-4F94-9108-A7C5D2371491}" sibTransId="{8F308865-9843-4A17-B7E6-623C17341212}"/>
    <dgm:cxn modelId="{FA7AF0DA-ABA2-49C8-A844-17C1C0CE63B5}" srcId="{0D2FFE7E-34A1-40A1-9BC1-91E28BEE4404}" destId="{C870E6F0-48FF-4FC7-85D5-161D05E98534}" srcOrd="3" destOrd="0" parTransId="{437E6D52-75BE-4BD0-9CEB-21CD89242E27}" sibTransId="{8905568E-6F69-4135-B2EC-4BC7D8D383F5}"/>
    <dgm:cxn modelId="{B31F07E2-23DD-483C-B9F2-D4027B5BB70B}" srcId="{A5B27715-D36C-4074-AE12-D1D98A67D816}" destId="{EA08BC09-ED9A-4A5C-A232-114158513338}" srcOrd="2" destOrd="0" parTransId="{D0480DD1-1B56-4C78-8D4B-0C143D45250F}" sibTransId="{7CE893C1-3DFF-4C89-94C1-07381783C7F8}"/>
    <dgm:cxn modelId="{550675E9-64A1-49B9-9304-8A3CC3FC2226}" srcId="{0D2FFE7E-34A1-40A1-9BC1-91E28BEE4404}" destId="{351FA183-9C99-4563-B853-F68648140DF6}" srcOrd="5" destOrd="0" parTransId="{272DD55A-9920-49A7-986F-AC7512D00793}" sibTransId="{BE6F11AC-2018-4377-A4B5-F8F4CE79601C}"/>
    <dgm:cxn modelId="{748920EE-BE0D-45D5-851F-9BE8493A1193}" type="presOf" srcId="{359134BA-E015-442B-BD15-F062920FC6D5}" destId="{4EEDC735-7880-4361-B205-904B26099E1D}" srcOrd="0" destOrd="0" presId="urn:microsoft.com/office/officeart/2005/8/layout/radial5"/>
    <dgm:cxn modelId="{C1303CF3-2C61-4E0D-956A-C31CCEE44784}" srcId="{DED84F02-B35B-48AE-8B79-EF26B6A200C0}" destId="{D77C688C-D338-4DBD-B5DC-B12A276F971F}" srcOrd="0" destOrd="0" parTransId="{847F8228-748C-4DE6-B578-7FDEBEC7479C}" sibTransId="{69E8335B-0D62-49E0-9ACA-9F69313352EA}"/>
    <dgm:cxn modelId="{7BFC0CF8-3676-4052-82D2-D2B1DE956EDF}" srcId="{C81388B4-3790-4435-B0EE-BF36A68409E4}" destId="{7BC2F607-602D-4214-9F1F-213BE32A1C5B}" srcOrd="1" destOrd="0" parTransId="{94DB1284-5AA3-4D9F-8925-B726D850EABD}" sibTransId="{50D27772-6E63-4FB9-83B7-C730C920288E}"/>
    <dgm:cxn modelId="{4B974F5E-779A-4EFF-BCAB-DF7B19ED58EC}" type="presParOf" srcId="{90A6423F-09DD-4D01-9C66-B8C2C927D15B}" destId="{E475D945-0459-4E5C-9577-98DCDAE72CBA}" srcOrd="0" destOrd="0" presId="urn:microsoft.com/office/officeart/2005/8/layout/radial5"/>
    <dgm:cxn modelId="{68CF3E90-0CD7-436F-B374-F44809F5ED92}" type="presParOf" srcId="{90A6423F-09DD-4D01-9C66-B8C2C927D15B}" destId="{D470621E-DAC8-463B-BD5A-3110A1662CE1}" srcOrd="1" destOrd="0" presId="urn:microsoft.com/office/officeart/2005/8/layout/radial5"/>
    <dgm:cxn modelId="{5F147A1D-52B6-45B1-B598-1EA867016BF0}" type="presParOf" srcId="{D470621E-DAC8-463B-BD5A-3110A1662CE1}" destId="{8263FAC9-3C7F-438C-8A07-0FF5C7F69BC2}" srcOrd="0" destOrd="0" presId="urn:microsoft.com/office/officeart/2005/8/layout/radial5"/>
    <dgm:cxn modelId="{F63860C7-5D55-4A33-AAE0-80471BDCFC21}" type="presParOf" srcId="{90A6423F-09DD-4D01-9C66-B8C2C927D15B}" destId="{4EEDC735-7880-4361-B205-904B26099E1D}" srcOrd="2" destOrd="0" presId="urn:microsoft.com/office/officeart/2005/8/layout/radial5"/>
    <dgm:cxn modelId="{A12D1AD0-27E6-4EC6-82AF-41282784345B}" type="presParOf" srcId="{90A6423F-09DD-4D01-9C66-B8C2C927D15B}" destId="{F1E3869A-4685-4001-8773-14A59BE3837D}" srcOrd="3" destOrd="0" presId="urn:microsoft.com/office/officeart/2005/8/layout/radial5"/>
    <dgm:cxn modelId="{CBEB918A-C9C1-4DC6-A744-3B9CB7C73658}" type="presParOf" srcId="{F1E3869A-4685-4001-8773-14A59BE3837D}" destId="{DEB4F718-1729-4FCF-B1A3-8B3353F23A5B}" srcOrd="0" destOrd="0" presId="urn:microsoft.com/office/officeart/2005/8/layout/radial5"/>
    <dgm:cxn modelId="{436DDC6D-944D-4ED6-9481-2694A852D3C6}" type="presParOf" srcId="{90A6423F-09DD-4D01-9C66-B8C2C927D15B}" destId="{00BE48C1-FCE4-4059-8A89-B28723B139D3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6E04A43-CC3A-45B6-9930-0C3EA96A837A}" type="doc">
      <dgm:prSet loTypeId="urn:microsoft.com/office/officeart/2005/8/layout/radial5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58E17BD-693F-4EA4-ACDA-5EAA340253D9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<a:prstTxWarp prst="textNoShape">
            <a:avLst/>
          </a:prstTxWarp>
        </a:bodyPr>
        <a:lstStyle/>
        <a:p>
          <a:pPr marL="0" lvl="0" indent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A MUNKATEHER ARÁNYOSÍTÁS</a:t>
          </a:r>
        </a:p>
        <a:p>
          <a:pPr marL="0" lvl="0" indent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ELVEI </a:t>
          </a:r>
        </a:p>
        <a:p>
          <a:pPr marL="0" lvl="0" indent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ÉS MÓDJAI</a:t>
          </a:r>
        </a:p>
      </dgm:t>
    </dgm:pt>
    <dgm:pt modelId="{0805E44D-B7C1-4AA2-B8CD-4D4846B1ED4E}" type="parTrans" cxnId="{063B9AE9-2387-4036-895D-EA4AD37208DA}">
      <dgm:prSet/>
      <dgm:spPr/>
      <dgm:t>
        <a:bodyPr/>
        <a:lstStyle/>
        <a:p>
          <a:endParaRPr lang="hu-HU"/>
        </a:p>
      </dgm:t>
    </dgm:pt>
    <dgm:pt modelId="{66CBDCD7-92D8-4D06-9232-E65EA468E2F2}" type="sibTrans" cxnId="{063B9AE9-2387-4036-895D-EA4AD37208DA}">
      <dgm:prSet/>
      <dgm:spPr/>
      <dgm:t>
        <a:bodyPr/>
        <a:lstStyle/>
        <a:p>
          <a:endParaRPr lang="hu-HU"/>
        </a:p>
      </dgm:t>
    </dgm:pt>
    <dgm:pt modelId="{8BE8FE09-B4D7-4192-B885-8F3AE14703F3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<a:prstTxWarp prst="textNoShape">
            <a:avLst/>
          </a:prstTxWarp>
        </a:bodyPr>
        <a:lstStyle/>
        <a:p>
          <a:r>
            <a:rPr lang="hu-HU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EGYÉNI BÍRÓI MUNKATEHER MUTATÓK</a:t>
          </a:r>
        </a:p>
        <a:p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TÁRGYALÓ</a:t>
          </a:r>
          <a:r>
            <a:rPr lang="hu-HU" sz="1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TANÁCSRA VETÍTVE</a:t>
          </a:r>
        </a:p>
      </dgm:t>
    </dgm:pt>
    <dgm:pt modelId="{63630900-5215-4725-8584-36F71771E647}" type="parTrans" cxnId="{50A84491-4F13-4545-80FF-1747CE93D802}">
      <dgm:prSet custT="1"/>
      <dgm:spPr>
        <a:solidFill>
          <a:srgbClr val="40782A"/>
        </a:soli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chilly" dir="t"/>
        </a:scene3d>
        <a:sp3d z="-70000" extrusionH="1700" prstMaterial="dkEdge">
          <a:bevelT w="25400" h="6350" prst="angle"/>
          <a:bevelB w="0" h="0" prst="convex"/>
          <a:extrusionClr>
            <a:srgbClr val="007E39"/>
          </a:extrusionClr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E4EFF749-D025-43DE-A0C5-591C62224BFD}" type="sibTrans" cxnId="{50A84491-4F13-4545-80FF-1747CE93D802}">
      <dgm:prSet/>
      <dgm:spPr/>
      <dgm:t>
        <a:bodyPr/>
        <a:lstStyle/>
        <a:p>
          <a:endParaRPr lang="hu-HU"/>
        </a:p>
      </dgm:t>
    </dgm:pt>
    <dgm:pt modelId="{31B5B444-E662-46C5-BE2A-79C9AA53EC48}">
      <dgm:prSet phldrT="[Szöveg]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<a:prstTxWarp prst="textNoShape">
            <a:avLst/>
          </a:prstTxWarp>
        </a:bodyPr>
        <a:lstStyle/>
        <a:p>
          <a:r>
            <a:rPr lang="hu-HU" dirty="0"/>
            <a:t>JB</a:t>
          </a:r>
        </a:p>
        <a:p>
          <a:r>
            <a:rPr lang="hu-HU" dirty="0"/>
            <a:t>TVSZ I. FOK PERES</a:t>
          </a:r>
        </a:p>
        <a:p>
          <a:r>
            <a:rPr lang="hu-H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SÚLYSZÁMOK ÉRTÉKELÉSE</a:t>
          </a:r>
        </a:p>
      </dgm:t>
    </dgm:pt>
    <dgm:pt modelId="{50438E54-4DD1-41A6-B37F-A885B8FCDEED}" type="parTrans" cxnId="{AA0E7031-345B-4B9D-BDDB-84F3AD396F08}">
      <dgm:prSet custT="1"/>
      <dgm:spPr>
        <a:solidFill>
          <a:srgbClr val="40782A"/>
        </a:soli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chilly" dir="t"/>
        </a:scene3d>
        <a:sp3d z="-70000" extrusionH="1700" prstMaterial="dkEdge">
          <a:bevelT w="25400" h="6350" prst="angle"/>
          <a:bevelB w="0" h="0" prst="convex"/>
          <a:extrusionClr>
            <a:srgbClr val="007E39"/>
          </a:extrusionClr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82C93A66-FF21-466B-B3B5-732E7BF284C6}" type="sibTrans" cxnId="{AA0E7031-345B-4B9D-BDDB-84F3AD396F08}">
      <dgm:prSet/>
      <dgm:spPr/>
      <dgm:t>
        <a:bodyPr/>
        <a:lstStyle/>
        <a:p>
          <a:endParaRPr lang="hu-HU"/>
        </a:p>
      </dgm:t>
    </dgm:pt>
    <dgm:pt modelId="{F890891D-A06A-4A92-97F9-FF637D8C1315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<a:prstTxWarp prst="textNoShape">
            <a:avLst/>
          </a:prstTxWarp>
        </a:bodyPr>
        <a:lstStyle/>
        <a:p>
          <a:pPr marL="0" lvl="0" indent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LÉTSZÁMJAVASLAT</a:t>
          </a:r>
        </a:p>
      </dgm:t>
    </dgm:pt>
    <dgm:pt modelId="{F711D5FF-B6F8-42B2-BD75-A35B420D6C1D}" type="parTrans" cxnId="{9B57019F-382C-4400-B2C6-D6B97B8E84B8}">
      <dgm:prSet custT="1"/>
      <dgm:spPr>
        <a:solidFill>
          <a:srgbClr val="40782A"/>
        </a:soli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chilly" dir="t"/>
        </a:scene3d>
        <a:sp3d z="-70000" extrusionH="1700" prstMaterial="dkEdge">
          <a:bevelT w="25400" h="6350" prst="angle"/>
          <a:bevelB w="0" h="0" prst="convex"/>
          <a:extrusionClr>
            <a:srgbClr val="007E39"/>
          </a:extrusionClr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09850EF5-EF08-4F9C-A093-97C0D0958F6C}" type="sibTrans" cxnId="{9B57019F-382C-4400-B2C6-D6B97B8E84B8}">
      <dgm:prSet/>
      <dgm:spPr/>
      <dgm:t>
        <a:bodyPr/>
        <a:lstStyle/>
        <a:p>
          <a:endParaRPr lang="hu-HU"/>
        </a:p>
      </dgm:t>
    </dgm:pt>
    <dgm:pt modelId="{693C8F4B-299A-4838-BACE-04BFF25E47C1}">
      <dgm:prSet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<a:prstTxWarp prst="textNoShape">
            <a:avLst/>
          </a:prstTxWarp>
        </a:bodyPr>
        <a:lstStyle/>
        <a:p>
          <a:pPr marL="0" lvl="0" indent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OPTIMÁLIS MUNKATEHER, OPTIMÁLIS TELJESÍTMÉNYI MUTATÓ</a:t>
          </a:r>
        </a:p>
      </dgm:t>
    </dgm:pt>
    <dgm:pt modelId="{80A84BE4-C90A-4CFB-B47D-2FFFF71CCBD1}" type="parTrans" cxnId="{E9D5D85B-7CBC-43EC-8AD9-8982A322C4E4}">
      <dgm:prSet custT="1"/>
      <dgm:spPr>
        <a:solidFill>
          <a:srgbClr val="40782A"/>
        </a:soli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chilly" dir="t"/>
        </a:scene3d>
        <a:sp3d z="-70000" extrusionH="1700" prstMaterial="dkEdge">
          <a:bevelT w="25400" h="6350" prst="angle"/>
          <a:bevelB w="0" h="0" prst="convex"/>
          <a:extrusionClr>
            <a:srgbClr val="007E39"/>
          </a:extrusionClr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03802883-DD86-47AB-B98D-A46EB47DB181}" type="sibTrans" cxnId="{E9D5D85B-7CBC-43EC-8AD9-8982A322C4E4}">
      <dgm:prSet/>
      <dgm:spPr/>
      <dgm:t>
        <a:bodyPr/>
        <a:lstStyle/>
        <a:p>
          <a:endParaRPr lang="hu-HU"/>
        </a:p>
      </dgm:t>
    </dgm:pt>
    <dgm:pt modelId="{D5BE0396-D11B-4F8B-A54A-FEB614DE6C3C}">
      <dgm:prSet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ContrastingRightFacing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<a:prstTxWarp prst="textNoShape">
            <a:avLst/>
          </a:prstTxWarp>
        </a:bodyPr>
        <a:lstStyle/>
        <a:p>
          <a:pPr marL="0" lvl="0" indent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ORSZÁGOS ÁTLAG ADATOK</a:t>
          </a:r>
        </a:p>
        <a:p>
          <a:pPr marL="0" lvl="0" indent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VISZONY AZ ÁTLAGOSHOZ</a:t>
          </a:r>
        </a:p>
      </dgm:t>
    </dgm:pt>
    <dgm:pt modelId="{807FE79F-6817-4B50-A87B-EFF45C59D45B}" type="parTrans" cxnId="{0B767F30-DB13-4DE5-ABF9-10B61EE7AA50}">
      <dgm:prSet custT="1"/>
      <dgm:spPr>
        <a:solidFill>
          <a:srgbClr val="40782A"/>
        </a:soli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chilly" dir="t"/>
        </a:scene3d>
        <a:sp3d z="-70000" extrusionH="1700" prstMaterial="dkEdge">
          <a:bevelT w="25400" h="6350" prst="angle"/>
          <a:bevelB w="0" h="0" prst="convex"/>
          <a:extrusionClr>
            <a:srgbClr val="007E39"/>
          </a:extrusionClr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E15A5803-A609-4E5B-AD03-2855D7E42624}" type="sibTrans" cxnId="{0B767F30-DB13-4DE5-ABF9-10B61EE7AA50}">
      <dgm:prSet/>
      <dgm:spPr/>
      <dgm:t>
        <a:bodyPr/>
        <a:lstStyle/>
        <a:p>
          <a:endParaRPr lang="hu-HU"/>
        </a:p>
      </dgm:t>
    </dgm:pt>
    <dgm:pt modelId="{E9E5E963-3E5A-4F42-AEF3-BD02D874A44F}">
      <dgm:prSet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<a:prstTxWarp prst="textNoShape">
            <a:avLst/>
          </a:prstTxWarp>
        </a:bodyPr>
        <a:lstStyle/>
        <a:p>
          <a:pPr marL="0" lvl="0" indent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ÜGYFORGALMI MUTATÓK ELEMZÉSE</a:t>
          </a:r>
        </a:p>
        <a:p>
          <a:pPr marL="0" lvl="0" indent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2003-2020</a:t>
          </a:r>
        </a:p>
        <a:p>
          <a:pPr marL="0" lvl="0" indent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2018/2019/2020</a:t>
          </a:r>
        </a:p>
      </dgm:t>
    </dgm:pt>
    <dgm:pt modelId="{C4BE3124-D414-48E3-92E1-C4B4844D4124}" type="parTrans" cxnId="{CFFC8251-8113-4A1A-8B74-1FE61DC190BD}">
      <dgm:prSet custT="1"/>
      <dgm:spPr>
        <a:solidFill>
          <a:srgbClr val="40782A"/>
        </a:soli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chilly" dir="t"/>
        </a:scene3d>
        <a:sp3d z="-70000" extrusionH="1700" prstMaterial="dkEdge">
          <a:bevelT w="25400" h="6350" prst="angle"/>
          <a:bevelB w="0" h="0" prst="convex"/>
          <a:extrusionClr>
            <a:srgbClr val="007E39"/>
          </a:extrusionClr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E17CD5EC-48CF-45AE-B169-4DF5EAE7670F}" type="sibTrans" cxnId="{CFFC8251-8113-4A1A-8B74-1FE61DC190BD}">
      <dgm:prSet/>
      <dgm:spPr/>
      <dgm:t>
        <a:bodyPr/>
        <a:lstStyle/>
        <a:p>
          <a:endParaRPr lang="hu-HU"/>
        </a:p>
      </dgm:t>
    </dgm:pt>
    <dgm:pt modelId="{B1D9B887-4D4F-49AB-81B3-1D22AD70350E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<a:prstTxWarp prst="textNoShape">
            <a:avLst/>
          </a:prstTxWarp>
        </a:bodyPr>
        <a:lstStyle/>
        <a:p>
          <a:pPr marL="0" lvl="0" indent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A BÍRÓI FELADATKÖRBŐL KISZERVEZETT MUNKAKÖRÖK</a:t>
          </a:r>
        </a:p>
        <a:p>
          <a:pPr marL="0" lvl="0" indent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INTAKTSÁGÁNAK ELVE</a:t>
          </a:r>
        </a:p>
      </dgm:t>
    </dgm:pt>
    <dgm:pt modelId="{5FEB3E6A-E5DA-4A0B-9E23-F5AFB1F9B840}" type="sibTrans" cxnId="{2CC46EA4-538F-4B7E-AAD6-F6648D3B04D0}">
      <dgm:prSet/>
      <dgm:spPr/>
      <dgm:t>
        <a:bodyPr/>
        <a:lstStyle/>
        <a:p>
          <a:endParaRPr lang="hu-HU"/>
        </a:p>
      </dgm:t>
    </dgm:pt>
    <dgm:pt modelId="{9F9020D8-8A0F-4190-BFA4-611819DF056D}" type="parTrans" cxnId="{2CC46EA4-538F-4B7E-AAD6-F6648D3B04D0}">
      <dgm:prSet custT="1"/>
      <dgm:spPr>
        <a:solidFill>
          <a:srgbClr val="40782A"/>
        </a:soli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chilly" dir="t"/>
        </a:scene3d>
        <a:sp3d z="-70000" extrusionH="1700" prstMaterial="dkEdge">
          <a:bevelT w="25400" h="6350" prst="angle"/>
          <a:bevelB w="0" h="0" prst="convex"/>
          <a:extrusionClr>
            <a:srgbClr val="007E39"/>
          </a:extrusionClr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B1BB60B5-4A31-493A-85BF-33E9C9E87171}" type="pres">
      <dgm:prSet presAssocID="{D6E04A43-CC3A-45B6-9930-0C3EA96A837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CF98832-EA76-418C-9E78-0D81939C8B63}" type="pres">
      <dgm:prSet presAssocID="{B58E17BD-693F-4EA4-ACDA-5EAA340253D9}" presName="centerShape" presStyleLbl="node0" presStyleIdx="0" presStyleCnt="1" custScaleX="263959" custScaleY="156696" custLinFactNeighborX="-4013" custLinFactNeighborY="664"/>
      <dgm:spPr>
        <a:xfrm>
          <a:off x="3077857" y="1978051"/>
          <a:ext cx="4535644" cy="3063000"/>
        </a:xfrm>
        <a:prstGeom prst="ellipse">
          <a:avLst/>
        </a:prstGeom>
      </dgm:spPr>
    </dgm:pt>
    <dgm:pt modelId="{99D43ABD-A661-44B8-BA59-B1B13D7D7EAB}" type="pres">
      <dgm:prSet presAssocID="{63630900-5215-4725-8584-36F71771E647}" presName="parTrans" presStyleLbl="sibTrans2D1" presStyleIdx="0" presStyleCnt="7" custAng="21323075" custScaleX="143359" custLinFactNeighborX="-8812" custLinFactNeighborY="-865"/>
      <dgm:spPr>
        <a:xfrm rot="16200000">
          <a:off x="4997682" y="1665196"/>
          <a:ext cx="323388" cy="671877"/>
        </a:xfrm>
        <a:prstGeom prst="rightArrow">
          <a:avLst>
            <a:gd name="adj1" fmla="val 60000"/>
            <a:gd name="adj2" fmla="val 50000"/>
          </a:avLst>
        </a:prstGeom>
      </dgm:spPr>
    </dgm:pt>
    <dgm:pt modelId="{C4CCD970-D07E-4E45-9B08-3928D228E807}" type="pres">
      <dgm:prSet presAssocID="{63630900-5215-4725-8584-36F71771E647}" presName="connectorText" presStyleLbl="sibTrans2D1" presStyleIdx="0" presStyleCnt="7"/>
      <dgm:spPr/>
    </dgm:pt>
    <dgm:pt modelId="{A10063B7-FB30-495F-BA9E-B11E37E980F3}" type="pres">
      <dgm:prSet presAssocID="{8BE8FE09-B4D7-4192-B885-8F3AE14703F3}" presName="node" presStyleLbl="node1" presStyleIdx="0" presStyleCnt="7" custScaleX="136995" custScaleY="97609" custRadScaleRad="92653" custRadScaleInc="-1056">
        <dgm:presLayoutVars>
          <dgm:bulletEnabled val="1"/>
        </dgm:presLayoutVars>
      </dgm:prSet>
      <dgm:spPr>
        <a:xfrm>
          <a:off x="4406781" y="-47408"/>
          <a:ext cx="1778498" cy="1778498"/>
        </a:xfrm>
        <a:prstGeom prst="ellipse">
          <a:avLst/>
        </a:prstGeom>
      </dgm:spPr>
    </dgm:pt>
    <dgm:pt modelId="{DF5CD107-D404-44EE-BFA3-045F827507A0}" type="pres">
      <dgm:prSet presAssocID="{50438E54-4DD1-41A6-B37F-A885B8FCDEED}" presName="parTrans" presStyleLbl="sibTrans2D1" presStyleIdx="1" presStyleCnt="7" custScaleY="86427" custLinFactNeighborX="43128" custLinFactNeighborY="3746"/>
      <dgm:spPr>
        <a:xfrm rot="19150129">
          <a:off x="6664166" y="1694171"/>
          <a:ext cx="702617" cy="671877"/>
        </a:xfrm>
        <a:prstGeom prst="rightArrow">
          <a:avLst>
            <a:gd name="adj1" fmla="val 60000"/>
            <a:gd name="adj2" fmla="val 50000"/>
          </a:avLst>
        </a:prstGeom>
      </dgm:spPr>
    </dgm:pt>
    <dgm:pt modelId="{1DB3AFD2-8C2D-430C-86E8-09EC631C5F28}" type="pres">
      <dgm:prSet presAssocID="{50438E54-4DD1-41A6-B37F-A885B8FCDEED}" presName="connectorText" presStyleLbl="sibTrans2D1" presStyleIdx="1" presStyleCnt="7"/>
      <dgm:spPr/>
    </dgm:pt>
    <dgm:pt modelId="{56FC367C-AC61-4ACF-B793-55FB50B4D1EE}" type="pres">
      <dgm:prSet presAssocID="{31B5B444-E662-46C5-BE2A-79C9AA53EC48}" presName="node" presStyleLbl="node1" presStyleIdx="1" presStyleCnt="7" custScaleX="132288" custRadScaleRad="139140" custRadScaleInc="-16311">
        <dgm:presLayoutVars>
          <dgm:bulletEnabled val="1"/>
        </dgm:presLayoutVars>
      </dgm:prSet>
      <dgm:spPr>
        <a:xfrm>
          <a:off x="6433078" y="393974"/>
          <a:ext cx="1778498" cy="1778498"/>
        </a:xfrm>
        <a:prstGeom prst="ellipse">
          <a:avLst/>
        </a:prstGeom>
      </dgm:spPr>
    </dgm:pt>
    <dgm:pt modelId="{9913EB38-AFB3-490E-A8EB-D78896BCCAE9}" type="pres">
      <dgm:prSet presAssocID="{9F9020D8-8A0F-4190-BFA4-611819DF056D}" presName="parTrans" presStyleLbl="sibTrans2D1" presStyleIdx="2" presStyleCnt="7" custScaleX="246781" custScaleY="84212" custLinFactNeighborX="92719" custLinFactNeighborY="15872"/>
      <dgm:spPr>
        <a:xfrm rot="20933402">
          <a:off x="7139840" y="2631272"/>
          <a:ext cx="876103" cy="671877"/>
        </a:xfrm>
        <a:prstGeom prst="rightArrow">
          <a:avLst>
            <a:gd name="adj1" fmla="val 60000"/>
            <a:gd name="adj2" fmla="val 50000"/>
          </a:avLst>
        </a:prstGeom>
      </dgm:spPr>
    </dgm:pt>
    <dgm:pt modelId="{0FC866B8-EDB7-425F-BD32-844E28429134}" type="pres">
      <dgm:prSet presAssocID="{9F9020D8-8A0F-4190-BFA4-611819DF056D}" presName="connectorText" presStyleLbl="sibTrans2D1" presStyleIdx="2" presStyleCnt="7"/>
      <dgm:spPr/>
    </dgm:pt>
    <dgm:pt modelId="{DFC82614-64EF-40E1-80CC-D4F7D5C2B3D6}" type="pres">
      <dgm:prSet presAssocID="{B1D9B887-4D4F-49AB-81B3-1D22AD70350E}" presName="node" presStyleLbl="node1" presStyleIdx="2" presStyleCnt="7" custScaleX="158192" custScaleY="98216" custRadScaleRad="143622" custRadScaleInc="-93275">
        <dgm:presLayoutVars>
          <dgm:bulletEnabled val="1"/>
        </dgm:presLayoutVars>
      </dgm:prSet>
      <dgm:spPr>
        <a:xfrm>
          <a:off x="7708104" y="1827336"/>
          <a:ext cx="2115079" cy="1746770"/>
        </a:xfrm>
        <a:prstGeom prst="ellipse">
          <a:avLst/>
        </a:prstGeom>
      </dgm:spPr>
    </dgm:pt>
    <dgm:pt modelId="{6B614D98-4901-433B-A7F9-C31A71A927FE}" type="pres">
      <dgm:prSet presAssocID="{F711D5FF-B6F8-42B2-BD75-A35B420D6C1D}" presName="parTrans" presStyleLbl="sibTrans2D1" presStyleIdx="3" presStyleCnt="7" custAng="623846" custScaleX="332016" custLinFactX="19369" custLinFactNeighborX="100000" custLinFactNeighborY="9011"/>
      <dgm:spPr>
        <a:xfrm rot="1432575">
          <a:off x="6689452" y="4007246"/>
          <a:ext cx="763012" cy="671877"/>
        </a:xfrm>
        <a:prstGeom prst="rightArrow">
          <a:avLst>
            <a:gd name="adj1" fmla="val 60000"/>
            <a:gd name="adj2" fmla="val 50000"/>
          </a:avLst>
        </a:prstGeom>
      </dgm:spPr>
    </dgm:pt>
    <dgm:pt modelId="{C154E4A0-68A0-4A87-BECF-041C10FFDAC1}" type="pres">
      <dgm:prSet presAssocID="{F711D5FF-B6F8-42B2-BD75-A35B420D6C1D}" presName="connectorText" presStyleLbl="sibTrans2D1" presStyleIdx="3" presStyleCnt="7"/>
      <dgm:spPr/>
    </dgm:pt>
    <dgm:pt modelId="{97F0AA4B-21FE-42C9-8402-FAD0FB7D9BAF}" type="pres">
      <dgm:prSet presAssocID="{F890891D-A06A-4A92-97F9-FF637D8C1315}" presName="node" presStyleLbl="node1" presStyleIdx="3" presStyleCnt="7" custScaleX="203207" custScaleY="135281" custRadScaleRad="144696" custRadScaleInc="-154458">
        <dgm:presLayoutVars>
          <dgm:bulletEnabled val="1"/>
        </dgm:presLayoutVars>
      </dgm:prSet>
      <dgm:spPr>
        <a:xfrm>
          <a:off x="7517836" y="3805840"/>
          <a:ext cx="2443426" cy="1984662"/>
        </a:xfrm>
        <a:prstGeom prst="ellipse">
          <a:avLst/>
        </a:prstGeom>
      </dgm:spPr>
    </dgm:pt>
    <dgm:pt modelId="{5D0E4380-1441-414F-8CF3-9319A4F252D5}" type="pres">
      <dgm:prSet presAssocID="{80A84BE4-C90A-4CFB-B47D-2FFFF71CCBD1}" presName="parTrans" presStyleLbl="sibTrans2D1" presStyleIdx="4" presStyleCnt="7" custScaleX="138432"/>
      <dgm:spPr>
        <a:xfrm rot="5268957">
          <a:off x="4916261" y="4581243"/>
          <a:ext cx="409891" cy="671877"/>
        </a:xfrm>
        <a:prstGeom prst="rightArrow">
          <a:avLst>
            <a:gd name="adj1" fmla="val 60000"/>
            <a:gd name="adj2" fmla="val 50000"/>
          </a:avLst>
        </a:prstGeom>
      </dgm:spPr>
    </dgm:pt>
    <dgm:pt modelId="{7EFCDE36-0127-4C6D-867A-3CEBEC24EB75}" type="pres">
      <dgm:prSet presAssocID="{80A84BE4-C90A-4CFB-B47D-2FFFF71CCBD1}" presName="connectorText" presStyleLbl="sibTrans2D1" presStyleIdx="4" presStyleCnt="7"/>
      <dgm:spPr/>
    </dgm:pt>
    <dgm:pt modelId="{462AD5AC-5DE4-4031-9C52-9C829491EEDC}" type="pres">
      <dgm:prSet presAssocID="{693C8F4B-299A-4838-BACE-04BFF25E47C1}" presName="node" presStyleLbl="node1" presStyleIdx="4" presStyleCnt="7" custScaleX="165537" custScaleY="80218" custRadScaleRad="94730" custRadScaleInc="-89487">
        <dgm:presLayoutVars>
          <dgm:bulletEnabled val="1"/>
        </dgm:presLayoutVars>
      </dgm:prSet>
      <dgm:spPr>
        <a:xfrm>
          <a:off x="4519717" y="5110789"/>
          <a:ext cx="1778498" cy="1426676"/>
        </a:xfrm>
        <a:prstGeom prst="ellipse">
          <a:avLst/>
        </a:prstGeom>
      </dgm:spPr>
    </dgm:pt>
    <dgm:pt modelId="{53182A04-BD1A-4F7B-AAC6-6C27AAAEB241}" type="pres">
      <dgm:prSet presAssocID="{807FE79F-6817-4B50-A87B-EFF45C59D45B}" presName="parTrans" presStyleLbl="sibTrans2D1" presStyleIdx="5" presStyleCnt="7"/>
      <dgm:spPr>
        <a:xfrm rot="8787326">
          <a:off x="2814157" y="4353488"/>
          <a:ext cx="698488" cy="671877"/>
        </a:xfrm>
        <a:prstGeom prst="rightArrow">
          <a:avLst>
            <a:gd name="adj1" fmla="val 60000"/>
            <a:gd name="adj2" fmla="val 50000"/>
          </a:avLst>
        </a:prstGeom>
      </dgm:spPr>
    </dgm:pt>
    <dgm:pt modelId="{1F5C4CBE-625C-4EE0-AC21-FBFEB7A0E5CF}" type="pres">
      <dgm:prSet presAssocID="{807FE79F-6817-4B50-A87B-EFF45C59D45B}" presName="connectorText" presStyleLbl="sibTrans2D1" presStyleIdx="5" presStyleCnt="7"/>
      <dgm:spPr/>
    </dgm:pt>
    <dgm:pt modelId="{72CA8D70-24BC-4F70-B297-C9E09C4102FB}" type="pres">
      <dgm:prSet presAssocID="{D5BE0396-D11B-4F8B-A54A-FEB614DE6C3C}" presName="node" presStyleLbl="node1" presStyleIdx="5" presStyleCnt="7" custScaleX="173930" custScaleY="106817" custRadScaleRad="165006" custRadScaleInc="-78396">
        <dgm:presLayoutVars>
          <dgm:bulletEnabled val="1"/>
        </dgm:presLayoutVars>
      </dgm:prSet>
      <dgm:spPr>
        <a:xfrm>
          <a:off x="56575" y="4702949"/>
          <a:ext cx="2663444" cy="1778498"/>
        </a:xfrm>
        <a:prstGeom prst="ellipse">
          <a:avLst/>
        </a:prstGeom>
      </dgm:spPr>
    </dgm:pt>
    <dgm:pt modelId="{7635D946-BE89-49F7-947B-C5A5B07EE1AF}" type="pres">
      <dgm:prSet presAssocID="{C4BE3124-D414-48E3-92E1-C4B4844D4124}" presName="parTrans" presStyleLbl="sibTrans2D1" presStyleIdx="6" presStyleCnt="7" custScaleY="56766" custLinFactNeighborX="-58009" custLinFactNeighborY="9989"/>
      <dgm:spPr>
        <a:xfrm rot="13531953">
          <a:off x="3745567" y="1719218"/>
          <a:ext cx="438420" cy="671877"/>
        </a:xfrm>
        <a:prstGeom prst="rightArrow">
          <a:avLst>
            <a:gd name="adj1" fmla="val 60000"/>
            <a:gd name="adj2" fmla="val 50000"/>
          </a:avLst>
        </a:prstGeom>
      </dgm:spPr>
    </dgm:pt>
    <dgm:pt modelId="{987B2F6B-4423-4935-BE3E-C686E8A97523}" type="pres">
      <dgm:prSet presAssocID="{C4BE3124-D414-48E3-92E1-C4B4844D4124}" presName="connectorText" presStyleLbl="sibTrans2D1" presStyleIdx="6" presStyleCnt="7"/>
      <dgm:spPr/>
    </dgm:pt>
    <dgm:pt modelId="{495E6CAB-92D3-474F-A3E4-E897FA7CC6F6}" type="pres">
      <dgm:prSet presAssocID="{E9E5E963-3E5A-4F42-AEF3-BD02D874A44F}" presName="node" presStyleLbl="node1" presStyleIdx="6" presStyleCnt="7" custScaleX="117268" custScaleY="116463" custRadScaleRad="123493" custRadScaleInc="27737">
        <dgm:presLayoutVars>
          <dgm:bulletEnabled val="1"/>
        </dgm:presLayoutVars>
      </dgm:prSet>
      <dgm:spPr>
        <a:xfrm>
          <a:off x="2183561" y="223939"/>
          <a:ext cx="1889779" cy="1901908"/>
        </a:xfrm>
        <a:prstGeom prst="ellipse">
          <a:avLst/>
        </a:prstGeom>
      </dgm:spPr>
    </dgm:pt>
  </dgm:ptLst>
  <dgm:cxnLst>
    <dgm:cxn modelId="{F636D423-58DA-4578-9BA3-558FF77CFDDB}" type="presOf" srcId="{B1D9B887-4D4F-49AB-81B3-1D22AD70350E}" destId="{DFC82614-64EF-40E1-80CC-D4F7D5C2B3D6}" srcOrd="0" destOrd="0" presId="urn:microsoft.com/office/officeart/2005/8/layout/radial5"/>
    <dgm:cxn modelId="{0B767F30-DB13-4DE5-ABF9-10B61EE7AA50}" srcId="{B58E17BD-693F-4EA4-ACDA-5EAA340253D9}" destId="{D5BE0396-D11B-4F8B-A54A-FEB614DE6C3C}" srcOrd="5" destOrd="0" parTransId="{807FE79F-6817-4B50-A87B-EFF45C59D45B}" sibTransId="{E15A5803-A609-4E5B-AD03-2855D7E42624}"/>
    <dgm:cxn modelId="{AA0E7031-345B-4B9D-BDDB-84F3AD396F08}" srcId="{B58E17BD-693F-4EA4-ACDA-5EAA340253D9}" destId="{31B5B444-E662-46C5-BE2A-79C9AA53EC48}" srcOrd="1" destOrd="0" parTransId="{50438E54-4DD1-41A6-B37F-A885B8FCDEED}" sibTransId="{82C93A66-FF21-466B-B3B5-732E7BF284C6}"/>
    <dgm:cxn modelId="{57091735-CD73-4374-BE9C-1A7F782047AE}" type="presOf" srcId="{693C8F4B-299A-4838-BACE-04BFF25E47C1}" destId="{462AD5AC-5DE4-4031-9C52-9C829491EEDC}" srcOrd="0" destOrd="0" presId="urn:microsoft.com/office/officeart/2005/8/layout/radial5"/>
    <dgm:cxn modelId="{A0E1923C-9263-4050-ADA6-10C59F1C6BF3}" type="presOf" srcId="{63630900-5215-4725-8584-36F71771E647}" destId="{C4CCD970-D07E-4E45-9B08-3928D228E807}" srcOrd="1" destOrd="0" presId="urn:microsoft.com/office/officeart/2005/8/layout/radial5"/>
    <dgm:cxn modelId="{328BAE3C-307C-4A34-B8D5-CB8B4AD055E1}" type="presOf" srcId="{807FE79F-6817-4B50-A87B-EFF45C59D45B}" destId="{53182A04-BD1A-4F7B-AAC6-6C27AAAEB241}" srcOrd="0" destOrd="0" presId="urn:microsoft.com/office/officeart/2005/8/layout/radial5"/>
    <dgm:cxn modelId="{E9D5D85B-7CBC-43EC-8AD9-8982A322C4E4}" srcId="{B58E17BD-693F-4EA4-ACDA-5EAA340253D9}" destId="{693C8F4B-299A-4838-BACE-04BFF25E47C1}" srcOrd="4" destOrd="0" parTransId="{80A84BE4-C90A-4CFB-B47D-2FFFF71CCBD1}" sibTransId="{03802883-DD86-47AB-B98D-A46EB47DB181}"/>
    <dgm:cxn modelId="{07063F66-6497-446F-B9FB-5005DFDDEF28}" type="presOf" srcId="{D6E04A43-CC3A-45B6-9930-0C3EA96A837A}" destId="{B1BB60B5-4A31-493A-85BF-33E9C9E87171}" srcOrd="0" destOrd="0" presId="urn:microsoft.com/office/officeart/2005/8/layout/radial5"/>
    <dgm:cxn modelId="{16784F6C-CAC6-4B76-9683-D39335A07E9C}" type="presOf" srcId="{C4BE3124-D414-48E3-92E1-C4B4844D4124}" destId="{987B2F6B-4423-4935-BE3E-C686E8A97523}" srcOrd="1" destOrd="0" presId="urn:microsoft.com/office/officeart/2005/8/layout/radial5"/>
    <dgm:cxn modelId="{CFFC8251-8113-4A1A-8B74-1FE61DC190BD}" srcId="{B58E17BD-693F-4EA4-ACDA-5EAA340253D9}" destId="{E9E5E963-3E5A-4F42-AEF3-BD02D874A44F}" srcOrd="6" destOrd="0" parTransId="{C4BE3124-D414-48E3-92E1-C4B4844D4124}" sibTransId="{E17CD5EC-48CF-45AE-B169-4DF5EAE7670F}"/>
    <dgm:cxn modelId="{AA8ADB52-2DF6-4CA3-B264-E5C6447796E8}" type="presOf" srcId="{B58E17BD-693F-4EA4-ACDA-5EAA340253D9}" destId="{1CF98832-EA76-418C-9E78-0D81939C8B63}" srcOrd="0" destOrd="0" presId="urn:microsoft.com/office/officeart/2005/8/layout/radial5"/>
    <dgm:cxn modelId="{24160C55-8145-476F-AC24-2B4DA460F087}" type="presOf" srcId="{50438E54-4DD1-41A6-B37F-A885B8FCDEED}" destId="{DF5CD107-D404-44EE-BFA3-045F827507A0}" srcOrd="0" destOrd="0" presId="urn:microsoft.com/office/officeart/2005/8/layout/radial5"/>
    <dgm:cxn modelId="{5F8FAA58-7FB3-49BE-B1E9-1D90942EE20A}" type="presOf" srcId="{80A84BE4-C90A-4CFB-B47D-2FFFF71CCBD1}" destId="{7EFCDE36-0127-4C6D-867A-3CEBEC24EB75}" srcOrd="1" destOrd="0" presId="urn:microsoft.com/office/officeart/2005/8/layout/radial5"/>
    <dgm:cxn modelId="{99189584-0352-48E3-96E9-C3B72DE37819}" type="presOf" srcId="{E9E5E963-3E5A-4F42-AEF3-BD02D874A44F}" destId="{495E6CAB-92D3-474F-A3E4-E897FA7CC6F6}" srcOrd="0" destOrd="0" presId="urn:microsoft.com/office/officeart/2005/8/layout/radial5"/>
    <dgm:cxn modelId="{718DAE86-E2A2-4B96-A690-550ECFD6D46C}" type="presOf" srcId="{63630900-5215-4725-8584-36F71771E647}" destId="{99D43ABD-A661-44B8-BA59-B1B13D7D7EAB}" srcOrd="0" destOrd="0" presId="urn:microsoft.com/office/officeart/2005/8/layout/radial5"/>
    <dgm:cxn modelId="{50A84491-4F13-4545-80FF-1747CE93D802}" srcId="{B58E17BD-693F-4EA4-ACDA-5EAA340253D9}" destId="{8BE8FE09-B4D7-4192-B885-8F3AE14703F3}" srcOrd="0" destOrd="0" parTransId="{63630900-5215-4725-8584-36F71771E647}" sibTransId="{E4EFF749-D025-43DE-A0C5-591C62224BFD}"/>
    <dgm:cxn modelId="{AE4B3794-0471-41A7-83B4-5CB56D194878}" type="presOf" srcId="{31B5B444-E662-46C5-BE2A-79C9AA53EC48}" destId="{56FC367C-AC61-4ACF-B793-55FB50B4D1EE}" srcOrd="0" destOrd="0" presId="urn:microsoft.com/office/officeart/2005/8/layout/radial5"/>
    <dgm:cxn modelId="{9B57019F-382C-4400-B2C6-D6B97B8E84B8}" srcId="{B58E17BD-693F-4EA4-ACDA-5EAA340253D9}" destId="{F890891D-A06A-4A92-97F9-FF637D8C1315}" srcOrd="3" destOrd="0" parTransId="{F711D5FF-B6F8-42B2-BD75-A35B420D6C1D}" sibTransId="{09850EF5-EF08-4F9C-A093-97C0D0958F6C}"/>
    <dgm:cxn modelId="{2CC46EA4-538F-4B7E-AAD6-F6648D3B04D0}" srcId="{B58E17BD-693F-4EA4-ACDA-5EAA340253D9}" destId="{B1D9B887-4D4F-49AB-81B3-1D22AD70350E}" srcOrd="2" destOrd="0" parTransId="{9F9020D8-8A0F-4190-BFA4-611819DF056D}" sibTransId="{5FEB3E6A-E5DA-4A0B-9E23-F5AFB1F9B840}"/>
    <dgm:cxn modelId="{6002CDA4-79E3-4384-8AC3-B617C260751C}" type="presOf" srcId="{8BE8FE09-B4D7-4192-B885-8F3AE14703F3}" destId="{A10063B7-FB30-495F-BA9E-B11E37E980F3}" srcOrd="0" destOrd="0" presId="urn:microsoft.com/office/officeart/2005/8/layout/radial5"/>
    <dgm:cxn modelId="{FF6200A5-9D06-48C4-9673-DDB95025B6B7}" type="presOf" srcId="{9F9020D8-8A0F-4190-BFA4-611819DF056D}" destId="{0FC866B8-EDB7-425F-BD32-844E28429134}" srcOrd="1" destOrd="0" presId="urn:microsoft.com/office/officeart/2005/8/layout/radial5"/>
    <dgm:cxn modelId="{619ED7A6-82B5-4CE1-8B69-CDBF2102953E}" type="presOf" srcId="{9F9020D8-8A0F-4190-BFA4-611819DF056D}" destId="{9913EB38-AFB3-490E-A8EB-D78896BCCAE9}" srcOrd="0" destOrd="0" presId="urn:microsoft.com/office/officeart/2005/8/layout/radial5"/>
    <dgm:cxn modelId="{2556E3A6-FEB3-42AE-B926-5721D3E6806A}" type="presOf" srcId="{80A84BE4-C90A-4CFB-B47D-2FFFF71CCBD1}" destId="{5D0E4380-1441-414F-8CF3-9319A4F252D5}" srcOrd="0" destOrd="0" presId="urn:microsoft.com/office/officeart/2005/8/layout/radial5"/>
    <dgm:cxn modelId="{6947F8A7-3869-4110-A276-94A6510AF501}" type="presOf" srcId="{807FE79F-6817-4B50-A87B-EFF45C59D45B}" destId="{1F5C4CBE-625C-4EE0-AC21-FBFEB7A0E5CF}" srcOrd="1" destOrd="0" presId="urn:microsoft.com/office/officeart/2005/8/layout/radial5"/>
    <dgm:cxn modelId="{FFF312B4-2233-4DB6-AE69-1791D6CED80E}" type="presOf" srcId="{D5BE0396-D11B-4F8B-A54A-FEB614DE6C3C}" destId="{72CA8D70-24BC-4F70-B297-C9E09C4102FB}" srcOrd="0" destOrd="0" presId="urn:microsoft.com/office/officeart/2005/8/layout/radial5"/>
    <dgm:cxn modelId="{92DB17BA-3907-4C9B-A052-E6D19B282978}" type="presOf" srcId="{50438E54-4DD1-41A6-B37F-A885B8FCDEED}" destId="{1DB3AFD2-8C2D-430C-86E8-09EC631C5F28}" srcOrd="1" destOrd="0" presId="urn:microsoft.com/office/officeart/2005/8/layout/radial5"/>
    <dgm:cxn modelId="{70C817C7-EE6A-4B6E-9996-55FBA55F52A3}" type="presOf" srcId="{F711D5FF-B6F8-42B2-BD75-A35B420D6C1D}" destId="{6B614D98-4901-433B-A7F9-C31A71A927FE}" srcOrd="0" destOrd="0" presId="urn:microsoft.com/office/officeart/2005/8/layout/radial5"/>
    <dgm:cxn modelId="{23AE0CCD-6BB8-4D1E-AED2-89A5C7D0504B}" type="presOf" srcId="{F711D5FF-B6F8-42B2-BD75-A35B420D6C1D}" destId="{C154E4A0-68A0-4A87-BECF-041C10FFDAC1}" srcOrd="1" destOrd="0" presId="urn:microsoft.com/office/officeart/2005/8/layout/radial5"/>
    <dgm:cxn modelId="{9A757FE3-A33E-45B5-B401-498B4DCBF919}" type="presOf" srcId="{F890891D-A06A-4A92-97F9-FF637D8C1315}" destId="{97F0AA4B-21FE-42C9-8402-FAD0FB7D9BAF}" srcOrd="0" destOrd="0" presId="urn:microsoft.com/office/officeart/2005/8/layout/radial5"/>
    <dgm:cxn modelId="{063B9AE9-2387-4036-895D-EA4AD37208DA}" srcId="{D6E04A43-CC3A-45B6-9930-0C3EA96A837A}" destId="{B58E17BD-693F-4EA4-ACDA-5EAA340253D9}" srcOrd="0" destOrd="0" parTransId="{0805E44D-B7C1-4AA2-B8CD-4D4846B1ED4E}" sibTransId="{66CBDCD7-92D8-4D06-9232-E65EA468E2F2}"/>
    <dgm:cxn modelId="{E97EF2EA-73BE-4F92-8103-1E91DD63E40A}" type="presOf" srcId="{C4BE3124-D414-48E3-92E1-C4B4844D4124}" destId="{7635D946-BE89-49F7-947B-C5A5B07EE1AF}" srcOrd="0" destOrd="0" presId="urn:microsoft.com/office/officeart/2005/8/layout/radial5"/>
    <dgm:cxn modelId="{D1915976-7EA8-4C84-A5A5-AB1ACFB5FBF9}" type="presParOf" srcId="{B1BB60B5-4A31-493A-85BF-33E9C9E87171}" destId="{1CF98832-EA76-418C-9E78-0D81939C8B63}" srcOrd="0" destOrd="0" presId="urn:microsoft.com/office/officeart/2005/8/layout/radial5"/>
    <dgm:cxn modelId="{B6880257-1F93-48E9-848E-F4BDD9B479E3}" type="presParOf" srcId="{B1BB60B5-4A31-493A-85BF-33E9C9E87171}" destId="{99D43ABD-A661-44B8-BA59-B1B13D7D7EAB}" srcOrd="1" destOrd="0" presId="urn:microsoft.com/office/officeart/2005/8/layout/radial5"/>
    <dgm:cxn modelId="{91E3BBDC-4F2A-4F99-91A1-47B181AEC541}" type="presParOf" srcId="{99D43ABD-A661-44B8-BA59-B1B13D7D7EAB}" destId="{C4CCD970-D07E-4E45-9B08-3928D228E807}" srcOrd="0" destOrd="0" presId="urn:microsoft.com/office/officeart/2005/8/layout/radial5"/>
    <dgm:cxn modelId="{004A7B77-FD30-4595-98AE-1906AB02E884}" type="presParOf" srcId="{B1BB60B5-4A31-493A-85BF-33E9C9E87171}" destId="{A10063B7-FB30-495F-BA9E-B11E37E980F3}" srcOrd="2" destOrd="0" presId="urn:microsoft.com/office/officeart/2005/8/layout/radial5"/>
    <dgm:cxn modelId="{008A462D-EA29-4213-A582-849046B92F8C}" type="presParOf" srcId="{B1BB60B5-4A31-493A-85BF-33E9C9E87171}" destId="{DF5CD107-D404-44EE-BFA3-045F827507A0}" srcOrd="3" destOrd="0" presId="urn:microsoft.com/office/officeart/2005/8/layout/radial5"/>
    <dgm:cxn modelId="{74649A56-6A80-41C3-8E69-A17ABF7F583C}" type="presParOf" srcId="{DF5CD107-D404-44EE-BFA3-045F827507A0}" destId="{1DB3AFD2-8C2D-430C-86E8-09EC631C5F28}" srcOrd="0" destOrd="0" presId="urn:microsoft.com/office/officeart/2005/8/layout/radial5"/>
    <dgm:cxn modelId="{C5AC80CE-EFCC-4340-9C44-CBA47C8E8F6B}" type="presParOf" srcId="{B1BB60B5-4A31-493A-85BF-33E9C9E87171}" destId="{56FC367C-AC61-4ACF-B793-55FB50B4D1EE}" srcOrd="4" destOrd="0" presId="urn:microsoft.com/office/officeart/2005/8/layout/radial5"/>
    <dgm:cxn modelId="{B9FFBD32-6BFD-4603-9C55-1EED62C68650}" type="presParOf" srcId="{B1BB60B5-4A31-493A-85BF-33E9C9E87171}" destId="{9913EB38-AFB3-490E-A8EB-D78896BCCAE9}" srcOrd="5" destOrd="0" presId="urn:microsoft.com/office/officeart/2005/8/layout/radial5"/>
    <dgm:cxn modelId="{D328861B-1F21-4910-97D9-F62B8633C062}" type="presParOf" srcId="{9913EB38-AFB3-490E-A8EB-D78896BCCAE9}" destId="{0FC866B8-EDB7-425F-BD32-844E28429134}" srcOrd="0" destOrd="0" presId="urn:microsoft.com/office/officeart/2005/8/layout/radial5"/>
    <dgm:cxn modelId="{AA015E3F-9C4F-450A-B076-4B711B92E4E7}" type="presParOf" srcId="{B1BB60B5-4A31-493A-85BF-33E9C9E87171}" destId="{DFC82614-64EF-40E1-80CC-D4F7D5C2B3D6}" srcOrd="6" destOrd="0" presId="urn:microsoft.com/office/officeart/2005/8/layout/radial5"/>
    <dgm:cxn modelId="{90805516-C579-4786-8AD5-A6E07DA5C037}" type="presParOf" srcId="{B1BB60B5-4A31-493A-85BF-33E9C9E87171}" destId="{6B614D98-4901-433B-A7F9-C31A71A927FE}" srcOrd="7" destOrd="0" presId="urn:microsoft.com/office/officeart/2005/8/layout/radial5"/>
    <dgm:cxn modelId="{1B70A5E9-716A-4B95-A7BD-A131A118C986}" type="presParOf" srcId="{6B614D98-4901-433B-A7F9-C31A71A927FE}" destId="{C154E4A0-68A0-4A87-BECF-041C10FFDAC1}" srcOrd="0" destOrd="0" presId="urn:microsoft.com/office/officeart/2005/8/layout/radial5"/>
    <dgm:cxn modelId="{95997D82-AAB4-4B1F-885B-D7C22E3A2BA5}" type="presParOf" srcId="{B1BB60B5-4A31-493A-85BF-33E9C9E87171}" destId="{97F0AA4B-21FE-42C9-8402-FAD0FB7D9BAF}" srcOrd="8" destOrd="0" presId="urn:microsoft.com/office/officeart/2005/8/layout/radial5"/>
    <dgm:cxn modelId="{300240A6-060F-4E22-A8FE-EFA6B5808955}" type="presParOf" srcId="{B1BB60B5-4A31-493A-85BF-33E9C9E87171}" destId="{5D0E4380-1441-414F-8CF3-9319A4F252D5}" srcOrd="9" destOrd="0" presId="urn:microsoft.com/office/officeart/2005/8/layout/radial5"/>
    <dgm:cxn modelId="{5DB9FEC9-E9E1-4EBF-B090-4935CDE2A2C2}" type="presParOf" srcId="{5D0E4380-1441-414F-8CF3-9319A4F252D5}" destId="{7EFCDE36-0127-4C6D-867A-3CEBEC24EB75}" srcOrd="0" destOrd="0" presId="urn:microsoft.com/office/officeart/2005/8/layout/radial5"/>
    <dgm:cxn modelId="{38F81003-5F01-4745-8A8A-714512E47DEB}" type="presParOf" srcId="{B1BB60B5-4A31-493A-85BF-33E9C9E87171}" destId="{462AD5AC-5DE4-4031-9C52-9C829491EEDC}" srcOrd="10" destOrd="0" presId="urn:microsoft.com/office/officeart/2005/8/layout/radial5"/>
    <dgm:cxn modelId="{E7431396-4D72-4737-A681-E09D7DD21AC1}" type="presParOf" srcId="{B1BB60B5-4A31-493A-85BF-33E9C9E87171}" destId="{53182A04-BD1A-4F7B-AAC6-6C27AAAEB241}" srcOrd="11" destOrd="0" presId="urn:microsoft.com/office/officeart/2005/8/layout/radial5"/>
    <dgm:cxn modelId="{AB68F837-DD89-4E35-8CC4-D88074A6E775}" type="presParOf" srcId="{53182A04-BD1A-4F7B-AAC6-6C27AAAEB241}" destId="{1F5C4CBE-625C-4EE0-AC21-FBFEB7A0E5CF}" srcOrd="0" destOrd="0" presId="urn:microsoft.com/office/officeart/2005/8/layout/radial5"/>
    <dgm:cxn modelId="{E9CDDB0D-8585-428B-8456-FDE040A79B39}" type="presParOf" srcId="{B1BB60B5-4A31-493A-85BF-33E9C9E87171}" destId="{72CA8D70-24BC-4F70-B297-C9E09C4102FB}" srcOrd="12" destOrd="0" presId="urn:microsoft.com/office/officeart/2005/8/layout/radial5"/>
    <dgm:cxn modelId="{C914FDAE-451B-44B7-819F-6EA9B91D3C1A}" type="presParOf" srcId="{B1BB60B5-4A31-493A-85BF-33E9C9E87171}" destId="{7635D946-BE89-49F7-947B-C5A5B07EE1AF}" srcOrd="13" destOrd="0" presId="urn:microsoft.com/office/officeart/2005/8/layout/radial5"/>
    <dgm:cxn modelId="{379418F5-319D-49EF-A619-98F313B67D89}" type="presParOf" srcId="{7635D946-BE89-49F7-947B-C5A5B07EE1AF}" destId="{987B2F6B-4423-4935-BE3E-C686E8A97523}" srcOrd="0" destOrd="0" presId="urn:microsoft.com/office/officeart/2005/8/layout/radial5"/>
    <dgm:cxn modelId="{5E48B19A-AB9E-4EEB-8EDB-0AA7E81C7714}" type="presParOf" srcId="{B1BB60B5-4A31-493A-85BF-33E9C9E87171}" destId="{495E6CAB-92D3-474F-A3E4-E897FA7CC6F6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A932411-0B1D-44FE-9AA5-1E4F362D1F7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4483878-2F88-4523-B701-116C6429AC9D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OPTIMÁLIS MUNKATEHER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7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OPTIMÁLIS TELJESÍTMÉNYI MUTATÓ</a:t>
          </a:r>
        </a:p>
      </dgm:t>
    </dgm:pt>
    <dgm:pt modelId="{EAE5ED78-5EA2-445D-8D0A-F5815BD8F022}" type="parTrans" cxnId="{4E223781-527F-4DCB-8A0B-75CD2DC2387F}">
      <dgm:prSet/>
      <dgm:spPr/>
      <dgm:t>
        <a:bodyPr/>
        <a:lstStyle/>
        <a:p>
          <a:endParaRPr lang="hu-HU"/>
        </a:p>
      </dgm:t>
    </dgm:pt>
    <dgm:pt modelId="{2BA5CAA3-EDDF-49F3-AD8B-CAE17FEC5265}" type="sibTrans" cxnId="{4E223781-527F-4DCB-8A0B-75CD2DC2387F}">
      <dgm:prSet/>
      <dgm:spPr/>
      <dgm:t>
        <a:bodyPr/>
        <a:lstStyle/>
        <a:p>
          <a:endParaRPr lang="hu-HU"/>
        </a:p>
      </dgm:t>
    </dgm:pt>
    <dgm:pt modelId="{2134CC65-D204-4A1A-8138-CD888ABFE20D}">
      <dgm:prSet phldrT="[Szöveg]" custT="1"/>
      <dgm:spPr>
        <a:solidFill>
          <a:srgbClr val="40782A"/>
        </a:soli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bliqueTopRight"/>
          <a:lightRig rig="threePt" dir="t"/>
        </a:scene3d>
        <a:sp3d>
          <a:bevelT prst="relaxedInset"/>
        </a:sp3d>
      </dgm:spPr>
      <dgm:t>
        <a:bodyPr/>
        <a:lstStyle/>
        <a:p>
          <a:r>
            <a:rPr lang="hu-HU" sz="1600" dirty="0"/>
            <a:t>AZ ELVÉGZENDŐ MUNKA MENNYISÉGE OPTIMALIZÁLT, TELJESÍTHETŐ ÉS ELŐRE MODELLEZETT</a:t>
          </a:r>
        </a:p>
      </dgm:t>
    </dgm:pt>
    <dgm:pt modelId="{C27BC9DB-B444-423E-8E3F-72DD240310FF}" type="parTrans" cxnId="{3B8DF644-14CA-4DD0-8B26-FB13E4D3A570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40782A"/>
        </a:solidFill>
        <a:ln>
          <a:solidFill>
            <a:srgbClr val="007E39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F5B98518-4696-47D0-9B17-D15EDD4733B8}" type="sibTrans" cxnId="{3B8DF644-14CA-4DD0-8B26-FB13E4D3A570}">
      <dgm:prSet/>
      <dgm:spPr/>
      <dgm:t>
        <a:bodyPr/>
        <a:lstStyle/>
        <a:p>
          <a:endParaRPr lang="hu-HU"/>
        </a:p>
      </dgm:t>
    </dgm:pt>
    <dgm:pt modelId="{23FF2A9E-1C27-451E-BD32-1DEBC3BC063E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isometricOffAxis2Lef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A TÖRVÉNYI HATÁRIDŐK BETARTHATÓK, RÖVIDEBB ELJÁRÁSI HATÁRIDŐK</a:t>
          </a:r>
        </a:p>
      </dgm:t>
    </dgm:pt>
    <dgm:pt modelId="{18D95C04-F8A5-47D0-8428-8BD964358C65}" type="parTrans" cxnId="{C5DBA9CF-617F-4E1B-9ECC-259D7108E4AC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40782A"/>
        </a:solidFill>
        <a:ln>
          <a:solidFill>
            <a:srgbClr val="007E39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1B06E40B-06F8-468E-9B04-0886998747F4}" type="sibTrans" cxnId="{C5DBA9CF-617F-4E1B-9ECC-259D7108E4AC}">
      <dgm:prSet/>
      <dgm:spPr/>
      <dgm:t>
        <a:bodyPr/>
        <a:lstStyle/>
        <a:p>
          <a:endParaRPr lang="hu-HU"/>
        </a:p>
      </dgm:t>
    </dgm:pt>
    <dgm:pt modelId="{F8BFFD37-EE25-4E7C-B7E7-A24B8470021B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isometricOffAxis2Lef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A MAGÁNÉLET SZABADSÁGÁNAK MEGTARTÁSA MELLETT</a:t>
          </a:r>
        </a:p>
      </dgm:t>
    </dgm:pt>
    <dgm:pt modelId="{7820C6D0-12ED-40DC-A45E-4A6CFE6CCCA6}" type="parTrans" cxnId="{9A881471-858E-488E-8B60-AB99B3F6CD94}">
      <dgm:prSet/>
      <dgm:spPr>
        <a:solidFill>
          <a:srgbClr val="40782A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hu-HU"/>
        </a:p>
      </dgm:t>
    </dgm:pt>
    <dgm:pt modelId="{CBA466B7-A71F-4510-8A4A-86CCF29E12F3}" type="sibTrans" cxnId="{9A881471-858E-488E-8B60-AB99B3F6CD94}">
      <dgm:prSet/>
      <dgm:spPr/>
      <dgm:t>
        <a:bodyPr/>
        <a:lstStyle/>
        <a:p>
          <a:endParaRPr lang="hu-HU"/>
        </a:p>
      </dgm:t>
    </dgm:pt>
    <dgm:pt modelId="{42C3C2ED-E9D1-462A-B59B-25BF2B850202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bliqueTopLef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KÉPZÉS ÉS ÖNKÉPZÉS MELLETT IS TELJESÍTVE</a:t>
          </a:r>
        </a:p>
      </dgm:t>
    </dgm:pt>
    <dgm:pt modelId="{B5E3F2E4-DB56-4EED-A10A-6CFE91F8D32A}" type="parTrans" cxnId="{A40000C4-7BBD-4534-A3F5-29689FABB2C5}">
      <dgm:prSet/>
      <dgm:spPr>
        <a:solidFill>
          <a:srgbClr val="007E3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hu-HU"/>
        </a:p>
      </dgm:t>
    </dgm:pt>
    <dgm:pt modelId="{2CA7D642-9819-492B-8B20-A28061F9B9C2}" type="sibTrans" cxnId="{A40000C4-7BBD-4534-A3F5-29689FABB2C5}">
      <dgm:prSet/>
      <dgm:spPr/>
      <dgm:t>
        <a:bodyPr/>
        <a:lstStyle/>
        <a:p>
          <a:endParaRPr lang="hu-HU"/>
        </a:p>
      </dgm:t>
    </dgm:pt>
    <dgm:pt modelId="{774402F9-F8BB-4483-BC25-A388BBD25F70}">
      <dgm:prSet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  <a:scene3d>
          <a:camera prst="perspectiveContrastingRightFacing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A KREATIVITÁST MEGŐRIZVE</a:t>
          </a:r>
        </a:p>
      </dgm:t>
    </dgm:pt>
    <dgm:pt modelId="{1431CE62-EFCE-4850-85C6-695118201323}" type="parTrans" cxnId="{84B00EA8-3453-4357-8B93-3AD14156B1E4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007E39"/>
        </a:solidFill>
        <a:ln>
          <a:solidFill>
            <a:srgbClr val="40782A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B6BAD736-9886-4BE1-BE32-7C20FE1C0ADF}" type="sibTrans" cxnId="{84B00EA8-3453-4357-8B93-3AD14156B1E4}">
      <dgm:prSet/>
      <dgm:spPr/>
      <dgm:t>
        <a:bodyPr/>
        <a:lstStyle/>
        <a:p>
          <a:endParaRPr lang="hu-HU"/>
        </a:p>
      </dgm:t>
    </dgm:pt>
    <dgm:pt modelId="{F24CD9E8-704A-4D1A-98CC-75B20CE75F04}">
      <dgm:prSet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ContrastingRightFacing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SZAKMAI TAPASZTALATOK ALAPJÁN, SZAKÁGANKÉNT ELTÉRŐEN MEGHATÁROZVA</a:t>
          </a:r>
        </a:p>
      </dgm:t>
    </dgm:pt>
    <dgm:pt modelId="{D785EEA3-21AD-4E3A-ADB9-52710168345C}" type="parTrans" cxnId="{9CD15734-E3CD-4F45-AC5B-DC347F0B9F89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40782A"/>
        </a:solidFill>
        <a:ln>
          <a:solidFill>
            <a:srgbClr val="007E39"/>
          </a:solidFill>
        </a:ln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FB4609C2-541E-4A61-BEF3-DD9C0D29909B}" type="sibTrans" cxnId="{9CD15734-E3CD-4F45-AC5B-DC347F0B9F89}">
      <dgm:prSet/>
      <dgm:spPr/>
      <dgm:t>
        <a:bodyPr/>
        <a:lstStyle/>
        <a:p>
          <a:endParaRPr lang="hu-HU"/>
        </a:p>
      </dgm:t>
    </dgm:pt>
    <dgm:pt modelId="{E5E42886-B9A3-45ED-BD57-011A8495567C}" type="pres">
      <dgm:prSet presAssocID="{8A932411-0B1D-44FE-9AA5-1E4F362D1F7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73FCA59-AB9F-4ED7-AB91-96FCA947BBFF}" type="pres">
      <dgm:prSet presAssocID="{34483878-2F88-4523-B701-116C6429AC9D}" presName="centerShape" presStyleLbl="node0" presStyleIdx="0" presStyleCnt="1" custScaleX="174833" custScaleY="139755"/>
      <dgm:spPr>
        <a:xfrm>
          <a:off x="3628419" y="2101177"/>
          <a:ext cx="3054478" cy="2441636"/>
        </a:xfrm>
        <a:prstGeom prst="ellipse">
          <a:avLst/>
        </a:prstGeom>
      </dgm:spPr>
    </dgm:pt>
    <dgm:pt modelId="{9E044507-9588-41BC-9E2A-C5B6A196FAA7}" type="pres">
      <dgm:prSet presAssocID="{C27BC9DB-B444-423E-8E3F-72DD240310FF}" presName="parTrans" presStyleLbl="sibTrans2D1" presStyleIdx="0" presStyleCnt="6"/>
      <dgm:spPr>
        <a:xfrm rot="16200000">
          <a:off x="5015108" y="1634709"/>
          <a:ext cx="185186" cy="594008"/>
        </a:xfrm>
        <a:prstGeom prst="rightArrow">
          <a:avLst>
            <a:gd name="adj1" fmla="val 60000"/>
            <a:gd name="adj2" fmla="val 50000"/>
          </a:avLst>
        </a:prstGeom>
      </dgm:spPr>
    </dgm:pt>
    <dgm:pt modelId="{37A1E458-0F1E-4C02-A73D-39698655D9BD}" type="pres">
      <dgm:prSet presAssocID="{C27BC9DB-B444-423E-8E3F-72DD240310FF}" presName="connectorText" presStyleLbl="sibTrans2D1" presStyleIdx="0" presStyleCnt="6"/>
      <dgm:spPr/>
    </dgm:pt>
    <dgm:pt modelId="{E080C902-8A75-47E5-A6DC-6B97999D5DE4}" type="pres">
      <dgm:prSet presAssocID="{2134CC65-D204-4A1A-8138-CD888ABFE20D}" presName="node" presStyleLbl="node1" presStyleIdx="0" presStyleCnt="6" custScaleX="181895">
        <dgm:presLayoutVars>
          <dgm:bulletEnabled val="1"/>
        </dgm:presLayoutVars>
      </dgm:prSet>
      <dgm:spPr/>
    </dgm:pt>
    <dgm:pt modelId="{07969ACD-7A73-4734-921B-5A75249605CB}" type="pres">
      <dgm:prSet presAssocID="{18D95C04-F8A5-47D0-8428-8BD964358C65}" presName="parTrans" presStyleLbl="sibTrans2D1" presStyleIdx="1" presStyleCnt="6"/>
      <dgm:spPr>
        <a:xfrm rot="20092842">
          <a:off x="6648766" y="2142858"/>
          <a:ext cx="680873" cy="594008"/>
        </a:xfrm>
        <a:prstGeom prst="rightArrow">
          <a:avLst>
            <a:gd name="adj1" fmla="val 60000"/>
            <a:gd name="adj2" fmla="val 50000"/>
          </a:avLst>
        </a:prstGeom>
      </dgm:spPr>
    </dgm:pt>
    <dgm:pt modelId="{B15A717D-8C92-4F1C-B621-1CA7C450A758}" type="pres">
      <dgm:prSet presAssocID="{18D95C04-F8A5-47D0-8428-8BD964358C65}" presName="connectorText" presStyleLbl="sibTrans2D1" presStyleIdx="1" presStyleCnt="6"/>
      <dgm:spPr/>
    </dgm:pt>
    <dgm:pt modelId="{95B3DDBB-3963-4784-84C6-776D5296A3E1}" type="pres">
      <dgm:prSet presAssocID="{23FF2A9E-1C27-451E-BD32-1DEBC3BC063E}" presName="node" presStyleLbl="node1" presStyleIdx="1" presStyleCnt="6" custScaleX="148895" custRadScaleRad="160307" custRadScaleInc="16269">
        <dgm:presLayoutVars>
          <dgm:bulletEnabled val="1"/>
        </dgm:presLayoutVars>
      </dgm:prSet>
      <dgm:spPr>
        <a:xfrm>
          <a:off x="7829151" y="785444"/>
          <a:ext cx="1747083" cy="1747083"/>
        </a:xfrm>
        <a:prstGeom prst="ellipse">
          <a:avLst/>
        </a:prstGeom>
      </dgm:spPr>
    </dgm:pt>
    <dgm:pt modelId="{85BE76C1-D7A5-4FC3-A2B4-84008D1A3310}" type="pres">
      <dgm:prSet presAssocID="{7820C6D0-12ED-40DC-A45E-4A6CFE6CCCA6}" presName="parTrans" presStyleLbl="sibTrans2D1" presStyleIdx="2" presStyleCnt="6"/>
      <dgm:spPr/>
    </dgm:pt>
    <dgm:pt modelId="{D2D54711-ABCD-4BB6-B848-1255568CDBFD}" type="pres">
      <dgm:prSet presAssocID="{7820C6D0-12ED-40DC-A45E-4A6CFE6CCCA6}" presName="connectorText" presStyleLbl="sibTrans2D1" presStyleIdx="2" presStyleCnt="6"/>
      <dgm:spPr/>
    </dgm:pt>
    <dgm:pt modelId="{A6F3B4F6-5E7D-4A74-833F-141056BF28C3}" type="pres">
      <dgm:prSet presAssocID="{F8BFFD37-EE25-4E7C-B7E7-A24B8470021B}" presName="node" presStyleLbl="node1" presStyleIdx="2" presStyleCnt="6" custScaleX="154764" custRadScaleRad="169369" custRadScaleInc="-27593">
        <dgm:presLayoutVars>
          <dgm:bulletEnabled val="1"/>
        </dgm:presLayoutVars>
      </dgm:prSet>
      <dgm:spPr>
        <a:xfrm>
          <a:off x="8127193" y="3980313"/>
          <a:ext cx="1747083" cy="1747083"/>
        </a:xfrm>
        <a:prstGeom prst="ellipse">
          <a:avLst/>
        </a:prstGeom>
      </dgm:spPr>
    </dgm:pt>
    <dgm:pt modelId="{997A8D95-AD91-498A-8D4E-4FBB4D6E2607}" type="pres">
      <dgm:prSet presAssocID="{B5E3F2E4-DB56-4EED-A10A-6CFE91F8D32A}" presName="parTrans" presStyleLbl="sibTrans2D1" presStyleIdx="3" presStyleCnt="6" custScaleX="155870"/>
      <dgm:spPr/>
    </dgm:pt>
    <dgm:pt modelId="{F1A55220-0104-4C5E-A861-2566C8491821}" type="pres">
      <dgm:prSet presAssocID="{B5E3F2E4-DB56-4EED-A10A-6CFE91F8D32A}" presName="connectorText" presStyleLbl="sibTrans2D1" presStyleIdx="3" presStyleCnt="6"/>
      <dgm:spPr/>
    </dgm:pt>
    <dgm:pt modelId="{4327EACF-E16B-49B1-9FD1-9F83DBEC04F3}" type="pres">
      <dgm:prSet presAssocID="{42C3C2ED-E9D1-462A-B59B-25BF2B850202}" presName="node" presStyleLbl="node1" presStyleIdx="3" presStyleCnt="6" custScaleX="132439">
        <dgm:presLayoutVars>
          <dgm:bulletEnabled val="1"/>
        </dgm:presLayoutVars>
      </dgm:prSet>
      <dgm:spPr>
        <a:xfrm>
          <a:off x="4282117" y="4892221"/>
          <a:ext cx="1747083" cy="1747083"/>
        </a:xfrm>
        <a:prstGeom prst="ellipse">
          <a:avLst/>
        </a:prstGeom>
      </dgm:spPr>
    </dgm:pt>
    <dgm:pt modelId="{35B4EA70-33FF-4481-BF54-141CF94E4963}" type="pres">
      <dgm:prSet presAssocID="{1431CE62-EFCE-4850-85C6-695118201323}" presName="parTrans" presStyleLbl="sibTrans2D1" presStyleIdx="4" presStyleCnt="6"/>
      <dgm:spPr>
        <a:xfrm rot="9237294">
          <a:off x="2898930" y="3937038"/>
          <a:ext cx="685055" cy="594008"/>
        </a:xfrm>
        <a:prstGeom prst="rightArrow">
          <a:avLst>
            <a:gd name="adj1" fmla="val 60000"/>
            <a:gd name="adj2" fmla="val 50000"/>
          </a:avLst>
        </a:prstGeom>
      </dgm:spPr>
    </dgm:pt>
    <dgm:pt modelId="{ED264411-4F30-4545-A9E8-22569F69D6D1}" type="pres">
      <dgm:prSet presAssocID="{1431CE62-EFCE-4850-85C6-695118201323}" presName="connectorText" presStyleLbl="sibTrans2D1" presStyleIdx="4" presStyleCnt="6"/>
      <dgm:spPr/>
    </dgm:pt>
    <dgm:pt modelId="{22BBAA58-2970-4013-962A-574F0CBBEC33}" type="pres">
      <dgm:prSet presAssocID="{774402F9-F8BB-4483-BC25-A388BBD25F70}" presName="node" presStyleLbl="node1" presStyleIdx="4" presStyleCnt="6" custScaleX="135587" custRadScaleRad="157207" custRadScaleInc="13183">
        <dgm:presLayoutVars>
          <dgm:bulletEnabled val="1"/>
        </dgm:presLayoutVars>
      </dgm:prSet>
      <dgm:spPr>
        <a:xfrm>
          <a:off x="830479" y="4135294"/>
          <a:ext cx="1747083" cy="1747083"/>
        </a:xfrm>
        <a:prstGeom prst="ellipse">
          <a:avLst/>
        </a:prstGeom>
      </dgm:spPr>
    </dgm:pt>
    <dgm:pt modelId="{A1FBEEF8-DFDF-443A-89F2-D529788DCEC8}" type="pres">
      <dgm:prSet presAssocID="{D785EEA3-21AD-4E3A-ADB9-52710168345C}" presName="parTrans" presStyleLbl="sibTrans2D1" presStyleIdx="5" presStyleCnt="6"/>
      <dgm:spPr>
        <a:xfrm rot="12110832">
          <a:off x="2826356" y="2246447"/>
          <a:ext cx="678977" cy="594008"/>
        </a:xfrm>
        <a:prstGeom prst="rightArrow">
          <a:avLst>
            <a:gd name="adj1" fmla="val 60000"/>
            <a:gd name="adj2" fmla="val 50000"/>
          </a:avLst>
        </a:prstGeom>
      </dgm:spPr>
    </dgm:pt>
    <dgm:pt modelId="{148209E3-2151-4616-BFA0-C274D7F734F7}" type="pres">
      <dgm:prSet presAssocID="{D785EEA3-21AD-4E3A-ADB9-52710168345C}" presName="connectorText" presStyleLbl="sibTrans2D1" presStyleIdx="5" presStyleCnt="6"/>
      <dgm:spPr/>
    </dgm:pt>
    <dgm:pt modelId="{00020D56-EC3C-482C-9450-3A6AD87CD2A5}" type="pres">
      <dgm:prSet presAssocID="{F24CD9E8-704A-4D1A-98CC-75B20CE75F04}" presName="node" presStyleLbl="node1" presStyleIdx="5" presStyleCnt="6" custScaleX="190045" custScaleY="140958" custRadScaleRad="160581" custRadScaleInc="-27176">
        <dgm:presLayoutVars>
          <dgm:bulletEnabled val="1"/>
        </dgm:presLayoutVars>
      </dgm:prSet>
      <dgm:spPr>
        <a:xfrm>
          <a:off x="639729" y="988120"/>
          <a:ext cx="1747083" cy="1747083"/>
        </a:xfrm>
        <a:prstGeom prst="ellipse">
          <a:avLst/>
        </a:prstGeom>
      </dgm:spPr>
    </dgm:pt>
  </dgm:ptLst>
  <dgm:cxnLst>
    <dgm:cxn modelId="{477ECF10-DD11-45E3-ACD5-1046B75ED593}" type="presOf" srcId="{D785EEA3-21AD-4E3A-ADB9-52710168345C}" destId="{A1FBEEF8-DFDF-443A-89F2-D529788DCEC8}" srcOrd="0" destOrd="0" presId="urn:microsoft.com/office/officeart/2005/8/layout/radial5"/>
    <dgm:cxn modelId="{E2B66313-4466-495B-A56D-9EFCC567D892}" type="presOf" srcId="{7820C6D0-12ED-40DC-A45E-4A6CFE6CCCA6}" destId="{85BE76C1-D7A5-4FC3-A2B4-84008D1A3310}" srcOrd="0" destOrd="0" presId="urn:microsoft.com/office/officeart/2005/8/layout/radial5"/>
    <dgm:cxn modelId="{E7494016-6B69-4940-81E7-43F05991721E}" type="presOf" srcId="{7820C6D0-12ED-40DC-A45E-4A6CFE6CCCA6}" destId="{D2D54711-ABCD-4BB6-B848-1255568CDBFD}" srcOrd="1" destOrd="0" presId="urn:microsoft.com/office/officeart/2005/8/layout/radial5"/>
    <dgm:cxn modelId="{138E5C1B-F358-401A-971B-1C3E530C6B7C}" type="presOf" srcId="{F24CD9E8-704A-4D1A-98CC-75B20CE75F04}" destId="{00020D56-EC3C-482C-9450-3A6AD87CD2A5}" srcOrd="0" destOrd="0" presId="urn:microsoft.com/office/officeart/2005/8/layout/radial5"/>
    <dgm:cxn modelId="{D4B96E1E-823B-44E2-8AC7-E4CDACF987AD}" type="presOf" srcId="{34483878-2F88-4523-B701-116C6429AC9D}" destId="{E73FCA59-AB9F-4ED7-AB91-96FCA947BBFF}" srcOrd="0" destOrd="0" presId="urn:microsoft.com/office/officeart/2005/8/layout/radial5"/>
    <dgm:cxn modelId="{6AB0B420-964E-4D01-BEBC-CF4A5674FFBF}" type="presOf" srcId="{B5E3F2E4-DB56-4EED-A10A-6CFE91F8D32A}" destId="{997A8D95-AD91-498A-8D4E-4FBB4D6E2607}" srcOrd="0" destOrd="0" presId="urn:microsoft.com/office/officeart/2005/8/layout/radial5"/>
    <dgm:cxn modelId="{F5E7992D-22D9-47E3-BBD8-08B3951B3A66}" type="presOf" srcId="{1431CE62-EFCE-4850-85C6-695118201323}" destId="{ED264411-4F30-4545-A9E8-22569F69D6D1}" srcOrd="1" destOrd="0" presId="urn:microsoft.com/office/officeart/2005/8/layout/radial5"/>
    <dgm:cxn modelId="{9CD15734-E3CD-4F45-AC5B-DC347F0B9F89}" srcId="{34483878-2F88-4523-B701-116C6429AC9D}" destId="{F24CD9E8-704A-4D1A-98CC-75B20CE75F04}" srcOrd="5" destOrd="0" parTransId="{D785EEA3-21AD-4E3A-ADB9-52710168345C}" sibTransId="{FB4609C2-541E-4A61-BEF3-DD9C0D29909B}"/>
    <dgm:cxn modelId="{3C68BF34-BBC4-41D9-8B95-F40D092860A4}" type="presOf" srcId="{18D95C04-F8A5-47D0-8428-8BD964358C65}" destId="{07969ACD-7A73-4734-921B-5A75249605CB}" srcOrd="0" destOrd="0" presId="urn:microsoft.com/office/officeart/2005/8/layout/radial5"/>
    <dgm:cxn modelId="{F7B1DB3C-4F99-4003-9BFC-C22F977B7C79}" type="presOf" srcId="{D785EEA3-21AD-4E3A-ADB9-52710168345C}" destId="{148209E3-2151-4616-BFA0-C274D7F734F7}" srcOrd="1" destOrd="0" presId="urn:microsoft.com/office/officeart/2005/8/layout/radial5"/>
    <dgm:cxn modelId="{62F79743-604E-40DC-ACA5-AC8A278DB74A}" type="presOf" srcId="{C27BC9DB-B444-423E-8E3F-72DD240310FF}" destId="{9E044507-9588-41BC-9E2A-C5B6A196FAA7}" srcOrd="0" destOrd="0" presId="urn:microsoft.com/office/officeart/2005/8/layout/radial5"/>
    <dgm:cxn modelId="{3B8DF644-14CA-4DD0-8B26-FB13E4D3A570}" srcId="{34483878-2F88-4523-B701-116C6429AC9D}" destId="{2134CC65-D204-4A1A-8138-CD888ABFE20D}" srcOrd="0" destOrd="0" parTransId="{C27BC9DB-B444-423E-8E3F-72DD240310FF}" sibTransId="{F5B98518-4696-47D0-9B17-D15EDD4733B8}"/>
    <dgm:cxn modelId="{B40C6F4D-7C0A-47E9-B3EE-EE461FEC5CD8}" type="presOf" srcId="{1431CE62-EFCE-4850-85C6-695118201323}" destId="{35B4EA70-33FF-4481-BF54-141CF94E4963}" srcOrd="0" destOrd="0" presId="urn:microsoft.com/office/officeart/2005/8/layout/radial5"/>
    <dgm:cxn modelId="{9A881471-858E-488E-8B60-AB99B3F6CD94}" srcId="{34483878-2F88-4523-B701-116C6429AC9D}" destId="{F8BFFD37-EE25-4E7C-B7E7-A24B8470021B}" srcOrd="2" destOrd="0" parTransId="{7820C6D0-12ED-40DC-A45E-4A6CFE6CCCA6}" sibTransId="{CBA466B7-A71F-4510-8A4A-86CCF29E12F3}"/>
    <dgm:cxn modelId="{81DBA073-69DA-48F3-ADA9-C7966B78A3C8}" type="presOf" srcId="{8A932411-0B1D-44FE-9AA5-1E4F362D1F75}" destId="{E5E42886-B9A3-45ED-BD57-011A8495567C}" srcOrd="0" destOrd="0" presId="urn:microsoft.com/office/officeart/2005/8/layout/radial5"/>
    <dgm:cxn modelId="{E3283456-CC45-4D56-B103-E9CF1F9C8BD2}" type="presOf" srcId="{C27BC9DB-B444-423E-8E3F-72DD240310FF}" destId="{37A1E458-0F1E-4C02-A73D-39698655D9BD}" srcOrd="1" destOrd="0" presId="urn:microsoft.com/office/officeart/2005/8/layout/radial5"/>
    <dgm:cxn modelId="{A0CE9D7F-361D-4F48-A872-AC23FABD9871}" type="presOf" srcId="{B5E3F2E4-DB56-4EED-A10A-6CFE91F8D32A}" destId="{F1A55220-0104-4C5E-A861-2566C8491821}" srcOrd="1" destOrd="0" presId="urn:microsoft.com/office/officeart/2005/8/layout/radial5"/>
    <dgm:cxn modelId="{4E223781-527F-4DCB-8A0B-75CD2DC2387F}" srcId="{8A932411-0B1D-44FE-9AA5-1E4F362D1F75}" destId="{34483878-2F88-4523-B701-116C6429AC9D}" srcOrd="0" destOrd="0" parTransId="{EAE5ED78-5EA2-445D-8D0A-F5815BD8F022}" sibTransId="{2BA5CAA3-EDDF-49F3-AD8B-CAE17FEC5265}"/>
    <dgm:cxn modelId="{3DCC3B89-65F0-48D1-8FE9-9C9BA5004D6A}" type="presOf" srcId="{42C3C2ED-E9D1-462A-B59B-25BF2B850202}" destId="{4327EACF-E16B-49B1-9FD1-9F83DBEC04F3}" srcOrd="0" destOrd="0" presId="urn:microsoft.com/office/officeart/2005/8/layout/radial5"/>
    <dgm:cxn modelId="{4F60A590-6A16-4557-8B55-B9105133D3A1}" type="presOf" srcId="{774402F9-F8BB-4483-BC25-A388BBD25F70}" destId="{22BBAA58-2970-4013-962A-574F0CBBEC33}" srcOrd="0" destOrd="0" presId="urn:microsoft.com/office/officeart/2005/8/layout/radial5"/>
    <dgm:cxn modelId="{84B00EA8-3453-4357-8B93-3AD14156B1E4}" srcId="{34483878-2F88-4523-B701-116C6429AC9D}" destId="{774402F9-F8BB-4483-BC25-A388BBD25F70}" srcOrd="4" destOrd="0" parTransId="{1431CE62-EFCE-4850-85C6-695118201323}" sibTransId="{B6BAD736-9886-4BE1-BE32-7C20FE1C0ADF}"/>
    <dgm:cxn modelId="{E8A250C1-4AB3-4409-9137-B9127D212338}" type="presOf" srcId="{2134CC65-D204-4A1A-8138-CD888ABFE20D}" destId="{E080C902-8A75-47E5-A6DC-6B97999D5DE4}" srcOrd="0" destOrd="0" presId="urn:microsoft.com/office/officeart/2005/8/layout/radial5"/>
    <dgm:cxn modelId="{A40000C4-7BBD-4534-A3F5-29689FABB2C5}" srcId="{34483878-2F88-4523-B701-116C6429AC9D}" destId="{42C3C2ED-E9D1-462A-B59B-25BF2B850202}" srcOrd="3" destOrd="0" parTransId="{B5E3F2E4-DB56-4EED-A10A-6CFE91F8D32A}" sibTransId="{2CA7D642-9819-492B-8B20-A28061F9B9C2}"/>
    <dgm:cxn modelId="{C5DBA9CF-617F-4E1B-9ECC-259D7108E4AC}" srcId="{34483878-2F88-4523-B701-116C6429AC9D}" destId="{23FF2A9E-1C27-451E-BD32-1DEBC3BC063E}" srcOrd="1" destOrd="0" parTransId="{18D95C04-F8A5-47D0-8428-8BD964358C65}" sibTransId="{1B06E40B-06F8-468E-9B04-0886998747F4}"/>
    <dgm:cxn modelId="{900DE6DB-592D-45E3-800F-6E436BCAF58B}" type="presOf" srcId="{F8BFFD37-EE25-4E7C-B7E7-A24B8470021B}" destId="{A6F3B4F6-5E7D-4A74-833F-141056BF28C3}" srcOrd="0" destOrd="0" presId="urn:microsoft.com/office/officeart/2005/8/layout/radial5"/>
    <dgm:cxn modelId="{470FBDE6-3DAF-4F97-906A-763BD77F3A42}" type="presOf" srcId="{18D95C04-F8A5-47D0-8428-8BD964358C65}" destId="{B15A717D-8C92-4F1C-B621-1CA7C450A758}" srcOrd="1" destOrd="0" presId="urn:microsoft.com/office/officeart/2005/8/layout/radial5"/>
    <dgm:cxn modelId="{D01C4CFA-AB95-4DE3-AAF0-FDD50488D3EC}" type="presOf" srcId="{23FF2A9E-1C27-451E-BD32-1DEBC3BC063E}" destId="{95B3DDBB-3963-4784-84C6-776D5296A3E1}" srcOrd="0" destOrd="0" presId="urn:microsoft.com/office/officeart/2005/8/layout/radial5"/>
    <dgm:cxn modelId="{C44DDFFB-8178-42E9-973C-C696784A0F67}" type="presParOf" srcId="{E5E42886-B9A3-45ED-BD57-011A8495567C}" destId="{E73FCA59-AB9F-4ED7-AB91-96FCA947BBFF}" srcOrd="0" destOrd="0" presId="urn:microsoft.com/office/officeart/2005/8/layout/radial5"/>
    <dgm:cxn modelId="{A7A1A4F7-AEA9-4C8E-95D9-5AAA6A11B92F}" type="presParOf" srcId="{E5E42886-B9A3-45ED-BD57-011A8495567C}" destId="{9E044507-9588-41BC-9E2A-C5B6A196FAA7}" srcOrd="1" destOrd="0" presId="urn:microsoft.com/office/officeart/2005/8/layout/radial5"/>
    <dgm:cxn modelId="{24EFFE35-BDE5-4B91-97AC-075CFF173ABA}" type="presParOf" srcId="{9E044507-9588-41BC-9E2A-C5B6A196FAA7}" destId="{37A1E458-0F1E-4C02-A73D-39698655D9BD}" srcOrd="0" destOrd="0" presId="urn:microsoft.com/office/officeart/2005/8/layout/radial5"/>
    <dgm:cxn modelId="{46B0E309-53E8-4EF5-8D67-403D94FD819A}" type="presParOf" srcId="{E5E42886-B9A3-45ED-BD57-011A8495567C}" destId="{E080C902-8A75-47E5-A6DC-6B97999D5DE4}" srcOrd="2" destOrd="0" presId="urn:microsoft.com/office/officeart/2005/8/layout/radial5"/>
    <dgm:cxn modelId="{B1158ED2-E5D5-4382-870A-06F4886E666D}" type="presParOf" srcId="{E5E42886-B9A3-45ED-BD57-011A8495567C}" destId="{07969ACD-7A73-4734-921B-5A75249605CB}" srcOrd="3" destOrd="0" presId="urn:microsoft.com/office/officeart/2005/8/layout/radial5"/>
    <dgm:cxn modelId="{801F6FC0-BADF-40C7-98B2-B1C29D4FD4B8}" type="presParOf" srcId="{07969ACD-7A73-4734-921B-5A75249605CB}" destId="{B15A717D-8C92-4F1C-B621-1CA7C450A758}" srcOrd="0" destOrd="0" presId="urn:microsoft.com/office/officeart/2005/8/layout/radial5"/>
    <dgm:cxn modelId="{C246F287-88C7-4007-831A-8BBD0266B4ED}" type="presParOf" srcId="{E5E42886-B9A3-45ED-BD57-011A8495567C}" destId="{95B3DDBB-3963-4784-84C6-776D5296A3E1}" srcOrd="4" destOrd="0" presId="urn:microsoft.com/office/officeart/2005/8/layout/radial5"/>
    <dgm:cxn modelId="{20928BDE-6820-448A-B93B-E4F5A963F26A}" type="presParOf" srcId="{E5E42886-B9A3-45ED-BD57-011A8495567C}" destId="{85BE76C1-D7A5-4FC3-A2B4-84008D1A3310}" srcOrd="5" destOrd="0" presId="urn:microsoft.com/office/officeart/2005/8/layout/radial5"/>
    <dgm:cxn modelId="{C7EF8419-D5F3-45B9-8782-A46DC62F886D}" type="presParOf" srcId="{85BE76C1-D7A5-4FC3-A2B4-84008D1A3310}" destId="{D2D54711-ABCD-4BB6-B848-1255568CDBFD}" srcOrd="0" destOrd="0" presId="urn:microsoft.com/office/officeart/2005/8/layout/radial5"/>
    <dgm:cxn modelId="{128AA176-0A58-447A-915D-1597BBAA08BD}" type="presParOf" srcId="{E5E42886-B9A3-45ED-BD57-011A8495567C}" destId="{A6F3B4F6-5E7D-4A74-833F-141056BF28C3}" srcOrd="6" destOrd="0" presId="urn:microsoft.com/office/officeart/2005/8/layout/radial5"/>
    <dgm:cxn modelId="{5E575606-633C-467A-A1F7-E92979A659A2}" type="presParOf" srcId="{E5E42886-B9A3-45ED-BD57-011A8495567C}" destId="{997A8D95-AD91-498A-8D4E-4FBB4D6E2607}" srcOrd="7" destOrd="0" presId="urn:microsoft.com/office/officeart/2005/8/layout/radial5"/>
    <dgm:cxn modelId="{5F23E832-4666-4CB4-808F-133EF4C0DFF9}" type="presParOf" srcId="{997A8D95-AD91-498A-8D4E-4FBB4D6E2607}" destId="{F1A55220-0104-4C5E-A861-2566C8491821}" srcOrd="0" destOrd="0" presId="urn:microsoft.com/office/officeart/2005/8/layout/radial5"/>
    <dgm:cxn modelId="{5D1A9537-C8FA-4EA2-AAB9-44A189BCB6D9}" type="presParOf" srcId="{E5E42886-B9A3-45ED-BD57-011A8495567C}" destId="{4327EACF-E16B-49B1-9FD1-9F83DBEC04F3}" srcOrd="8" destOrd="0" presId="urn:microsoft.com/office/officeart/2005/8/layout/radial5"/>
    <dgm:cxn modelId="{74E710F1-C2A7-482C-B80B-09CF6E1FCD5A}" type="presParOf" srcId="{E5E42886-B9A3-45ED-BD57-011A8495567C}" destId="{35B4EA70-33FF-4481-BF54-141CF94E4963}" srcOrd="9" destOrd="0" presId="urn:microsoft.com/office/officeart/2005/8/layout/radial5"/>
    <dgm:cxn modelId="{CFBD58DD-1002-488E-9873-02B9192B23C6}" type="presParOf" srcId="{35B4EA70-33FF-4481-BF54-141CF94E4963}" destId="{ED264411-4F30-4545-A9E8-22569F69D6D1}" srcOrd="0" destOrd="0" presId="urn:microsoft.com/office/officeart/2005/8/layout/radial5"/>
    <dgm:cxn modelId="{70CDE8A1-FCB5-4ADC-BB3D-DBFDE6D78211}" type="presParOf" srcId="{E5E42886-B9A3-45ED-BD57-011A8495567C}" destId="{22BBAA58-2970-4013-962A-574F0CBBEC33}" srcOrd="10" destOrd="0" presId="urn:microsoft.com/office/officeart/2005/8/layout/radial5"/>
    <dgm:cxn modelId="{EBE3FA6D-ED72-4C79-A2DC-5C0736F90B80}" type="presParOf" srcId="{E5E42886-B9A3-45ED-BD57-011A8495567C}" destId="{A1FBEEF8-DFDF-443A-89F2-D529788DCEC8}" srcOrd="11" destOrd="0" presId="urn:microsoft.com/office/officeart/2005/8/layout/radial5"/>
    <dgm:cxn modelId="{AED2B80C-4087-4580-BD8E-7699E80323AA}" type="presParOf" srcId="{A1FBEEF8-DFDF-443A-89F2-D529788DCEC8}" destId="{148209E3-2151-4616-BFA0-C274D7F734F7}" srcOrd="0" destOrd="0" presId="urn:microsoft.com/office/officeart/2005/8/layout/radial5"/>
    <dgm:cxn modelId="{3A71D798-D028-47C1-A498-D5C4BC825632}" type="presParOf" srcId="{E5E42886-B9A3-45ED-BD57-011A8495567C}" destId="{00020D56-EC3C-482C-9450-3A6AD87CD2A5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A1302B-BB7A-435D-9200-2CAC752F2CF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E48B0A0-A820-4F13-9AD5-B12E60FCB6F6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r>
            <a:rPr lang="hu-HU" sz="20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OPTIMÁLIS MUNKATEHER</a:t>
          </a:r>
        </a:p>
        <a:p>
          <a:r>
            <a:rPr lang="hu-HU" sz="20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OPTIMALIZÁLT TELJESÍTMÉNYI MUTATÓ</a:t>
          </a:r>
        </a:p>
      </dgm:t>
    </dgm:pt>
    <dgm:pt modelId="{8B78EA6D-AB3F-4194-BE7C-A848B9EBEB99}" type="parTrans" cxnId="{502EBE41-5E70-4D31-826F-118F4434B971}">
      <dgm:prSet/>
      <dgm:spPr/>
      <dgm:t>
        <a:bodyPr/>
        <a:lstStyle/>
        <a:p>
          <a:endParaRPr lang="hu-HU"/>
        </a:p>
      </dgm:t>
    </dgm:pt>
    <dgm:pt modelId="{4D058DC3-1328-4591-AEC5-458BA4DAFD8B}" type="sibTrans" cxnId="{502EBE41-5E70-4D31-826F-118F4434B971}">
      <dgm:prSet/>
      <dgm:spPr/>
      <dgm:t>
        <a:bodyPr/>
        <a:lstStyle/>
        <a:p>
          <a:endParaRPr lang="hu-HU"/>
        </a:p>
      </dgm:t>
    </dgm:pt>
    <dgm:pt modelId="{31500EEA-B476-4B45-8389-ADB97178906E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TÖRVÉNYSZÉK</a:t>
          </a:r>
          <a:r>
            <a:rPr lang="hu-H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I. FOK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PERES SZAKÁG</a:t>
          </a:r>
        </a:p>
      </dgm:t>
    </dgm:pt>
    <dgm:pt modelId="{EFF30FB7-0F57-440B-8549-1F9ED16E0C08}" type="parTrans" cxnId="{781FA605-0310-4F89-8813-E557FA0EDA79}">
      <dgm:prSet custT="1"/>
      <dgm:spPr>
        <a:solidFill>
          <a:srgbClr val="40782A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6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D52BB79B-0811-478F-9CE7-AEF46196D5D2}" type="sibTrans" cxnId="{781FA605-0310-4F89-8813-E557FA0EDA79}">
      <dgm:prSet/>
      <dgm:spPr/>
      <dgm:t>
        <a:bodyPr/>
        <a:lstStyle/>
        <a:p>
          <a:endParaRPr lang="hu-HU"/>
        </a:p>
      </dgm:t>
    </dgm:pt>
    <dgm:pt modelId="{00DB8FCC-4C7C-4201-9B0A-083C0DCA2CC1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TVSZÉK II.FOK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PERES / NEMPERES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É: 32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F: 80-100</a:t>
          </a:r>
        </a:p>
      </dgm:t>
    </dgm:pt>
    <dgm:pt modelId="{6995923D-DD6D-42B2-89AB-708EB2BFD197}" type="parTrans" cxnId="{23668189-B71C-4B7A-AFAE-9C20D563DD39}">
      <dgm:prSet/>
      <dgm:spPr>
        <a:solidFill>
          <a:srgbClr val="40782A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hu-HU"/>
        </a:p>
      </dgm:t>
    </dgm:pt>
    <dgm:pt modelId="{FBFED81F-84CD-4CF2-A8B0-55728822DDFE}" type="sibTrans" cxnId="{23668189-B71C-4B7A-AFAE-9C20D563DD39}">
      <dgm:prSet/>
      <dgm:spPr/>
      <dgm:t>
        <a:bodyPr/>
        <a:lstStyle/>
        <a:p>
          <a:endParaRPr lang="hu-HU"/>
        </a:p>
      </dgm:t>
    </dgm:pt>
    <dgm:pt modelId="{38E4CD39-CCFD-422A-AA70-E793DB100EDD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ÍTÉLŐTÁBLÁK</a:t>
          </a:r>
        </a:p>
      </dgm:t>
    </dgm:pt>
    <dgm:pt modelId="{7452330C-36E5-4B5C-8E8D-0ECB7402E243}" type="parTrans" cxnId="{C54F3EC7-03C6-4761-9E45-ECFCA946C995}">
      <dgm:prSet custT="1"/>
      <dgm:spPr>
        <a:solidFill>
          <a:srgbClr val="40782A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6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231280BF-BF05-4932-BBD2-7B746DCBFA61}" type="sibTrans" cxnId="{C54F3EC7-03C6-4761-9E45-ECFCA946C995}">
      <dgm:prSet/>
      <dgm:spPr/>
      <dgm:t>
        <a:bodyPr/>
        <a:lstStyle/>
        <a:p>
          <a:endParaRPr lang="hu-HU"/>
        </a:p>
      </dgm:t>
    </dgm:pt>
    <dgm:pt modelId="{693053EC-E54F-4589-B4A7-DA27E6384AFD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BV.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É: 100/HÓ</a:t>
          </a:r>
        </a:p>
      </dgm:t>
    </dgm:pt>
    <dgm:pt modelId="{E081E19B-9DA4-4EA5-AD02-1912FCD6514A}" type="parTrans" cxnId="{9651CB9F-8761-447B-9AE1-1495602D890B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40782A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 rot="0" spcFirstLastPara="0" vertOverflow="overflow" horzOverflow="overflow" vert="horz" wrap="square" lIns="0" tIns="0" rIns="0" bIns="0" numCol="1" spcCol="1270" rtlCol="0" fromWordArt="0" anchor="ctr" anchorCtr="0" forceAA="0" compatLnSpc="1">
          <a:prstTxWarp prst="textNoShape">
            <a:avLst/>
          </a:prstTxWarp>
        </a:bodyPr>
        <a:lstStyle/>
        <a:p>
          <a:pPr marL="0" lvl="0" indent="0" algn="ctr" defTabSz="11112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500" kern="1200">
            <a:solidFill>
              <a:srgbClr val="FFFFFF"/>
            </a:solidFill>
            <a:latin typeface="Gill Sans MT" panose="020B0502020104020203"/>
            <a:ea typeface="+mn-ea"/>
            <a:cs typeface="+mn-cs"/>
          </a:endParaRPr>
        </a:p>
      </dgm:t>
    </dgm:pt>
    <dgm:pt modelId="{6C39EBBD-75E0-4BC6-BD7A-5B2BE9B3475B}" type="sibTrans" cxnId="{9651CB9F-8761-447B-9AE1-1495602D890B}">
      <dgm:prSet/>
      <dgm:spPr/>
      <dgm:t>
        <a:bodyPr/>
        <a:lstStyle/>
        <a:p>
          <a:endParaRPr lang="hu-HU"/>
        </a:p>
      </dgm:t>
    </dgm:pt>
    <dgm:pt modelId="{AED18E0F-7BEE-4B22-8597-B9112982EC97}">
      <dgm:prSet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ÁTLAGOS SÚLYSZÁM ESETÉN</a:t>
          </a:r>
        </a:p>
      </dgm:t>
    </dgm:pt>
    <dgm:pt modelId="{B603CB40-383E-4F46-ABC8-6BFFE3255C68}" type="parTrans" cxnId="{6F82E527-613B-4241-B3F0-F5826F922EC8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40782A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 rot="0" spcFirstLastPara="0" vertOverflow="overflow" horzOverflow="overflow" vert="horz" wrap="square" lIns="0" tIns="0" rIns="0" bIns="0" numCol="1" spcCol="1270" rtlCol="0" fromWordArt="0" anchor="ctr" anchorCtr="0" forceAA="0" compatLnSpc="1">
          <a:prstTxWarp prst="textNoShape">
            <a:avLst/>
          </a:prstTxWarp>
        </a:bodyPr>
        <a:lstStyle/>
        <a:p>
          <a:pPr marL="0" lvl="0" indent="0" algn="ctr" defTabSz="11557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6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9D7A73C0-3917-4D67-B805-07CE85C6F4EC}" type="sibTrans" cxnId="{6F82E527-613B-4241-B3F0-F5826F922EC8}">
      <dgm:prSet/>
      <dgm:spPr/>
      <dgm:t>
        <a:bodyPr/>
        <a:lstStyle/>
        <a:p>
          <a:endParaRPr lang="hu-HU"/>
        </a:p>
      </dgm:t>
    </dgm:pt>
    <dgm:pt modelId="{33B4AC53-3922-40B6-8A06-2AFEFF81F6A9}">
      <dgm:prSet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CÉGÜGYSZAK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É: 100/HÓ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2BFE71D4-E2B4-42F1-B005-FE74BAE07B76}" type="parTrans" cxnId="{8066A3D1-9185-4AB4-A678-B3F03F9F72C0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40782A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 rot="0" spcFirstLastPara="0" vertOverflow="overflow" horzOverflow="overflow" vert="horz" wrap="square" lIns="0" tIns="0" rIns="0" bIns="0" numCol="1" spcCol="1270" rtlCol="0" fromWordArt="0" anchor="ctr" anchorCtr="0" forceAA="0" compatLnSpc="1">
          <a:prstTxWarp prst="textNoShape">
            <a:avLst/>
          </a:prstTxWarp>
        </a:bodyPr>
        <a:lstStyle/>
        <a:p>
          <a:pPr marL="0" lvl="0" indent="0" algn="ctr" defTabSz="11557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6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5B817307-EFA9-4125-A4C3-B05946667DCF}" type="sibTrans" cxnId="{8066A3D1-9185-4AB4-A678-B3F03F9F72C0}">
      <dgm:prSet/>
      <dgm:spPr/>
      <dgm:t>
        <a:bodyPr/>
        <a:lstStyle/>
        <a:p>
          <a:endParaRPr lang="hu-HU"/>
        </a:p>
      </dgm:t>
    </dgm:pt>
    <dgm:pt modelId="{2D321502-5D0F-4A69-B9E4-EFA96A2DD856}">
      <dgm:prSet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FELSZÁMOLÁS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É: 20-30/HÓ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3706BECC-4841-4828-BAE4-A92A5ABAC43E}" type="parTrans" cxnId="{7784645F-C93B-48B2-BB95-870C01211C76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40782A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 rot="0" spcFirstLastPara="0" vertOverflow="overflow" horzOverflow="overflow" vert="horz" wrap="square" lIns="0" tIns="0" rIns="0" bIns="0" numCol="1" spcCol="1270" rtlCol="0" fromWordArt="0" anchor="ctr" anchorCtr="0" forceAA="0" compatLnSpc="1">
          <a:prstTxWarp prst="textNoShape">
            <a:avLst/>
          </a:prstTxWarp>
        </a:bodyPr>
        <a:lstStyle/>
        <a:p>
          <a:pPr marL="0" lvl="0" indent="0" algn="ctr" defTabSz="11557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6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9EA3F455-0483-40D1-8199-89E1888F502A}" type="sibTrans" cxnId="{7784645F-C93B-48B2-BB95-870C01211C76}">
      <dgm:prSet/>
      <dgm:spPr/>
      <dgm:t>
        <a:bodyPr/>
        <a:lstStyle/>
        <a:p>
          <a:endParaRPr lang="hu-HU"/>
        </a:p>
      </dgm:t>
    </dgm:pt>
    <dgm:pt modelId="{5F0F4DF9-FF4E-4C0E-81BC-D68C951F9278}">
      <dgm:prSet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JÁRÁSBÍRÓSÁG</a:t>
          </a:r>
        </a:p>
      </dgm:t>
    </dgm:pt>
    <dgm:pt modelId="{3E919D19-869C-4789-BEE6-9BBAC0E27EDD}" type="parTrans" cxnId="{21784146-B83D-4F36-9150-10D859F2F95D}">
      <dgm:prSet custT="1"/>
      <dgm:spPr>
        <a:solidFill>
          <a:srgbClr val="40782A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6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gm:t>
    </dgm:pt>
    <dgm:pt modelId="{6F8C44F5-90F0-49DE-9A91-125B81AAFE87}" type="sibTrans" cxnId="{21784146-B83D-4F36-9150-10D859F2F95D}">
      <dgm:prSet/>
      <dgm:spPr/>
      <dgm:t>
        <a:bodyPr/>
        <a:lstStyle/>
        <a:p>
          <a:endParaRPr lang="hu-HU"/>
        </a:p>
      </dgm:t>
    </dgm:pt>
    <dgm:pt modelId="{354B923B-52E8-4D9E-81DF-F8CD092CFD46}">
      <dgm:prSet custScaleX="156855" custScaleY="76072" custRadScaleRad="153540" custRadScaleInc="-49117"/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A0FBAB94-8677-4216-9E22-3E79DA04F8B9}" type="parTrans" cxnId="{1E7D3405-02CE-473D-B40B-00410E400924}">
      <dgm:prSet/>
      <dgm:spPr/>
      <dgm:t>
        <a:bodyPr/>
        <a:lstStyle/>
        <a:p>
          <a:endParaRPr lang="hu-HU"/>
        </a:p>
      </dgm:t>
    </dgm:pt>
    <dgm:pt modelId="{FD411DB3-87CB-46D8-9A92-2B7A351D64D0}" type="sibTrans" cxnId="{1E7D3405-02CE-473D-B40B-00410E400924}">
      <dgm:prSet/>
      <dgm:spPr/>
      <dgm:t>
        <a:bodyPr/>
        <a:lstStyle/>
        <a:p>
          <a:endParaRPr lang="hu-HU"/>
        </a:p>
      </dgm:t>
    </dgm:pt>
    <dgm:pt modelId="{8EB815F0-27B2-4856-B553-F94348D6C133}" type="pres">
      <dgm:prSet presAssocID="{BDA1302B-BB7A-435D-9200-2CAC752F2CF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19809BD-2ED2-48BA-B699-9497EADB22ED}" type="pres">
      <dgm:prSet presAssocID="{BE48B0A0-A820-4F13-9AD5-B12E60FCB6F6}" presName="centerShape" presStyleLbl="node0" presStyleIdx="0" presStyleCnt="1" custScaleX="212579" custScaleY="166095" custLinFactNeighborX="-7171" custLinFactNeighborY="6976"/>
      <dgm:spPr>
        <a:xfrm>
          <a:off x="4280048" y="2455571"/>
          <a:ext cx="1752302" cy="1752302"/>
        </a:xfrm>
        <a:prstGeom prst="ellipse">
          <a:avLst/>
        </a:prstGeom>
      </dgm:spPr>
    </dgm:pt>
    <dgm:pt modelId="{6EC9DBD3-EA4E-4FCF-9B1D-4A15DD9019C6}" type="pres">
      <dgm:prSet presAssocID="{EFF30FB7-0F57-440B-8549-1F9ED16E0C08}" presName="parTrans" presStyleLbl="sibTrans2D1" presStyleIdx="0" presStyleCnt="8" custScaleX="175471" custLinFactNeighborX="14297" custLinFactNeighborY="-1168"/>
      <dgm:spPr>
        <a:xfrm rot="16200000">
          <a:off x="4878118" y="1684182"/>
          <a:ext cx="266848" cy="571814"/>
        </a:xfrm>
        <a:prstGeom prst="rightArrow">
          <a:avLst>
            <a:gd name="adj1" fmla="val 60000"/>
            <a:gd name="adj2" fmla="val 50000"/>
          </a:avLst>
        </a:prstGeom>
      </dgm:spPr>
    </dgm:pt>
    <dgm:pt modelId="{BFF77862-EB33-47D9-86A0-C0EBAEAEB4AC}" type="pres">
      <dgm:prSet presAssocID="{EFF30FB7-0F57-440B-8549-1F9ED16E0C08}" presName="connectorText" presStyleLbl="sibTrans2D1" presStyleIdx="0" presStyleCnt="8"/>
      <dgm:spPr/>
    </dgm:pt>
    <dgm:pt modelId="{A677E474-7498-4B2B-A9D7-A492FE6ACB4B}" type="pres">
      <dgm:prSet presAssocID="{31500EEA-B476-4B45-8389-ADB97178906E}" presName="node" presStyleLbl="node1" presStyleIdx="0" presStyleCnt="8" custScaleX="129725" custScaleY="105646">
        <dgm:presLayoutVars>
          <dgm:bulletEnabled val="1"/>
        </dgm:presLayoutVars>
      </dgm:prSet>
      <dgm:spPr>
        <a:xfrm>
          <a:off x="4399386" y="3502"/>
          <a:ext cx="1513626" cy="1513626"/>
        </a:xfrm>
        <a:prstGeom prst="ellipse">
          <a:avLst/>
        </a:prstGeom>
      </dgm:spPr>
    </dgm:pt>
    <dgm:pt modelId="{864A881F-AB4E-4DF3-AA99-7B46F5F4D4CA}" type="pres">
      <dgm:prSet presAssocID="{6995923D-DD6D-42B2-89AB-708EB2BFD197}" presName="parTrans" presStyleLbl="sibTrans2D1" presStyleIdx="1" presStyleCnt="8"/>
      <dgm:spPr/>
    </dgm:pt>
    <dgm:pt modelId="{1169E2CC-AF49-4CB1-8133-088A2747BD2E}" type="pres">
      <dgm:prSet presAssocID="{6995923D-DD6D-42B2-89AB-708EB2BFD197}" presName="connectorText" presStyleLbl="sibTrans2D1" presStyleIdx="1" presStyleCnt="8"/>
      <dgm:spPr/>
    </dgm:pt>
    <dgm:pt modelId="{52616C49-2E6D-4667-8364-4AC0E5113C30}" type="pres">
      <dgm:prSet presAssocID="{00DB8FCC-4C7C-4201-9B0A-083C0DCA2CC1}" presName="node" presStyleLbl="node1" presStyleIdx="1" presStyleCnt="8" custScaleX="147681" custScaleY="102555" custRadScaleRad="175796" custRadScaleInc="66379">
        <dgm:presLayoutVars>
          <dgm:bulletEnabled val="1"/>
        </dgm:presLayoutVars>
      </dgm:prSet>
      <dgm:spPr>
        <a:xfrm>
          <a:off x="6731105" y="2455571"/>
          <a:ext cx="1752302" cy="1752302"/>
        </a:xfrm>
        <a:prstGeom prst="ellipse">
          <a:avLst/>
        </a:prstGeom>
      </dgm:spPr>
    </dgm:pt>
    <dgm:pt modelId="{579D367E-8699-4E68-8832-F7A2E9BA47AB}" type="pres">
      <dgm:prSet presAssocID="{7452330C-36E5-4B5C-8E8D-0ECB7402E243}" presName="parTrans" presStyleLbl="sibTrans2D1" presStyleIdx="2" presStyleCnt="8" custScaleX="284731" custLinFactNeighborX="-24586" custLinFactNeighborY="-3306"/>
      <dgm:spPr>
        <a:xfrm rot="414274">
          <a:off x="6529736" y="3393837"/>
          <a:ext cx="218708" cy="571814"/>
        </a:xfrm>
        <a:prstGeom prst="rightArrow">
          <a:avLst>
            <a:gd name="adj1" fmla="val 60000"/>
            <a:gd name="adj2" fmla="val 50000"/>
          </a:avLst>
        </a:prstGeom>
      </dgm:spPr>
    </dgm:pt>
    <dgm:pt modelId="{90BE0F11-32DE-480A-A79A-5455B57D7A84}" type="pres">
      <dgm:prSet presAssocID="{7452330C-36E5-4B5C-8E8D-0ECB7402E243}" presName="connectorText" presStyleLbl="sibTrans2D1" presStyleIdx="2" presStyleCnt="8"/>
      <dgm:spPr/>
    </dgm:pt>
    <dgm:pt modelId="{31A9EAB4-376C-46CE-BA43-DE9C0E6D1BB0}" type="pres">
      <dgm:prSet presAssocID="{38E4CD39-CCFD-422A-AA70-E793DB100EDD}" presName="node" presStyleLbl="node1" presStyleIdx="2" presStyleCnt="8" custScaleX="142557" custScaleY="54432" custRadScaleRad="106291" custRadScaleInc="25307">
        <dgm:presLayoutVars>
          <dgm:bulletEnabled val="1"/>
        </dgm:presLayoutVars>
      </dgm:prSet>
      <dgm:spPr>
        <a:xfrm>
          <a:off x="4280048" y="4906628"/>
          <a:ext cx="1752302" cy="1752302"/>
        </a:xfrm>
        <a:prstGeom prst="ellipse">
          <a:avLst/>
        </a:prstGeom>
      </dgm:spPr>
    </dgm:pt>
    <dgm:pt modelId="{3348AD35-26F3-43DD-BD56-D6878507A8DD}" type="pres">
      <dgm:prSet presAssocID="{E081E19B-9DA4-4EA5-AD02-1912FCD6514A}" presName="parTrans" presStyleLbl="sibTrans2D1" presStyleIdx="3" presStyleCnt="8" custScaleX="163411" custLinFactNeighborX="5941" custLinFactNeighborY="-2189"/>
      <dgm:spPr>
        <a:xfrm rot="2095719">
          <a:off x="6049960" y="4766896"/>
          <a:ext cx="875203" cy="571814"/>
        </a:xfrm>
        <a:prstGeom prst="rightArrow">
          <a:avLst>
            <a:gd name="adj1" fmla="val 60000"/>
            <a:gd name="adj2" fmla="val 50000"/>
          </a:avLst>
        </a:prstGeom>
      </dgm:spPr>
    </dgm:pt>
    <dgm:pt modelId="{921D6E6C-F9CA-48B4-AEF7-2F12A0757189}" type="pres">
      <dgm:prSet presAssocID="{E081E19B-9DA4-4EA5-AD02-1912FCD6514A}" presName="connectorText" presStyleLbl="sibTrans2D1" presStyleIdx="3" presStyleCnt="8"/>
      <dgm:spPr/>
    </dgm:pt>
    <dgm:pt modelId="{AC20423B-4C59-471C-9F30-C526B1C52AE0}" type="pres">
      <dgm:prSet presAssocID="{693053EC-E54F-4589-B4A7-DA27E6384AFD}" presName="node" presStyleLbl="node1" presStyleIdx="3" presStyleCnt="8" custScaleX="109433" custRadScaleRad="131439" custRadScaleInc="-6548">
        <dgm:presLayoutVars>
          <dgm:bulletEnabled val="1"/>
        </dgm:presLayoutVars>
      </dgm:prSet>
      <dgm:spPr>
        <a:xfrm>
          <a:off x="1828992" y="2455571"/>
          <a:ext cx="1752302" cy="1752302"/>
        </a:xfrm>
        <a:prstGeom prst="ellipse">
          <a:avLst/>
        </a:prstGeom>
      </dgm:spPr>
    </dgm:pt>
    <dgm:pt modelId="{C7B70619-C67F-4B04-94A7-21D995B52701}" type="pres">
      <dgm:prSet presAssocID="{B603CB40-383E-4F46-ABC8-6BFFE3255C68}" presName="parTrans" presStyleLbl="sibTrans2D1" presStyleIdx="4" presStyleCnt="8" custAng="10581246" custScaleX="240907"/>
      <dgm:spPr>
        <a:xfrm rot="16488698">
          <a:off x="4318734" y="5156800"/>
          <a:ext cx="569355" cy="571814"/>
        </a:xfrm>
        <a:prstGeom prst="rightArrow">
          <a:avLst>
            <a:gd name="adj1" fmla="val 60000"/>
            <a:gd name="adj2" fmla="val 50000"/>
          </a:avLst>
        </a:prstGeom>
      </dgm:spPr>
    </dgm:pt>
    <dgm:pt modelId="{1E89D9B2-EBE2-40D2-B215-CA3A9449B3AA}" type="pres">
      <dgm:prSet presAssocID="{B603CB40-383E-4F46-ABC8-6BFFE3255C68}" presName="connectorText" presStyleLbl="sibTrans2D1" presStyleIdx="4" presStyleCnt="8"/>
      <dgm:spPr/>
    </dgm:pt>
    <dgm:pt modelId="{99E913E3-AFAF-40B7-8E6E-98A97D5A3656}" type="pres">
      <dgm:prSet presAssocID="{AED18E0F-7BEE-4B22-8597-B9112982EC97}" presName="node" presStyleLbl="node1" presStyleIdx="4" presStyleCnt="8" custScaleX="115943" custScaleY="65759" custRadScaleRad="107980" custRadScaleInc="66265">
        <dgm:presLayoutVars>
          <dgm:bulletEnabled val="1"/>
        </dgm:presLayoutVars>
      </dgm:prSet>
      <dgm:spPr>
        <a:xfrm>
          <a:off x="4399386" y="5146315"/>
          <a:ext cx="1513626" cy="1513626"/>
        </a:xfrm>
        <a:prstGeom prst="ellipse">
          <a:avLst/>
        </a:prstGeom>
      </dgm:spPr>
    </dgm:pt>
    <dgm:pt modelId="{84A7E3E9-C3AF-4649-B1D2-2CAE26279308}" type="pres">
      <dgm:prSet presAssocID="{2BFE71D4-E2B4-42F1-B005-FE74BAE07B76}" presName="parTrans" presStyleLbl="sibTrans2D1" presStyleIdx="5" presStyleCnt="8" custAng="20718321"/>
      <dgm:spPr>
        <a:xfrm rot="9213498">
          <a:off x="2174791" y="4663330"/>
          <a:ext cx="878220" cy="571814"/>
        </a:xfrm>
        <a:prstGeom prst="rightArrow">
          <a:avLst>
            <a:gd name="adj1" fmla="val 60000"/>
            <a:gd name="adj2" fmla="val 50000"/>
          </a:avLst>
        </a:prstGeom>
      </dgm:spPr>
    </dgm:pt>
    <dgm:pt modelId="{147E0877-3FA5-48D9-B55A-90F5CF9C5FC0}" type="pres">
      <dgm:prSet presAssocID="{2BFE71D4-E2B4-42F1-B005-FE74BAE07B76}" presName="connectorText" presStyleLbl="sibTrans2D1" presStyleIdx="5" presStyleCnt="8"/>
      <dgm:spPr/>
    </dgm:pt>
    <dgm:pt modelId="{170CBF6A-F8BC-42BA-9EDC-0E0B1F8DC7FD}" type="pres">
      <dgm:prSet presAssocID="{33B4AC53-3922-40B6-8A06-2AFEFF81F6A9}" presName="node" presStyleLbl="node1" presStyleIdx="5" presStyleCnt="8" custScaleX="140885" custScaleY="75923" custRadScaleRad="192638" custRadScaleInc="80726">
        <dgm:presLayoutVars>
          <dgm:bulletEnabled val="1"/>
        </dgm:presLayoutVars>
      </dgm:prSet>
      <dgm:spPr>
        <a:xfrm>
          <a:off x="2581127" y="4393168"/>
          <a:ext cx="1513626" cy="1513626"/>
        </a:xfrm>
        <a:prstGeom prst="ellipse">
          <a:avLst/>
        </a:prstGeom>
      </dgm:spPr>
    </dgm:pt>
    <dgm:pt modelId="{2904E00D-0A06-4050-9E98-ED92AE4B4565}" type="pres">
      <dgm:prSet presAssocID="{3706BECC-4841-4828-BAE4-A92A5ABAC43E}" presName="parTrans" presStyleLbl="sibTrans2D1" presStyleIdx="6" presStyleCnt="8" custAng="21033515" custLinFactNeighborX="0"/>
      <dgm:spPr>
        <a:xfrm rot="10446305">
          <a:off x="2527451" y="3774603"/>
          <a:ext cx="384245" cy="571814"/>
        </a:xfrm>
        <a:prstGeom prst="rightArrow">
          <a:avLst>
            <a:gd name="adj1" fmla="val 60000"/>
            <a:gd name="adj2" fmla="val 50000"/>
          </a:avLst>
        </a:prstGeom>
      </dgm:spPr>
    </dgm:pt>
    <dgm:pt modelId="{1BE2BC79-C16F-4F33-B6B4-A78160050A34}" type="pres">
      <dgm:prSet presAssocID="{3706BECC-4841-4828-BAE4-A92A5ABAC43E}" presName="connectorText" presStyleLbl="sibTrans2D1" presStyleIdx="6" presStyleCnt="8"/>
      <dgm:spPr/>
    </dgm:pt>
    <dgm:pt modelId="{1B6D7B7D-1CDA-48E3-844A-9BAE5C13A5B8}" type="pres">
      <dgm:prSet presAssocID="{2D321502-5D0F-4A69-B9E4-EFA96A2DD856}" presName="node" presStyleLbl="node1" presStyleIdx="6" presStyleCnt="8" custScaleX="156855" custScaleY="76072" custRadScaleRad="174587" custRadScaleInc="-41942">
        <dgm:presLayoutVars>
          <dgm:bulletEnabled val="1"/>
        </dgm:presLayoutVars>
      </dgm:prSet>
      <dgm:spPr>
        <a:xfrm>
          <a:off x="1827980" y="2574909"/>
          <a:ext cx="1513626" cy="1513626"/>
        </a:xfrm>
        <a:prstGeom prst="ellipse">
          <a:avLst/>
        </a:prstGeom>
      </dgm:spPr>
    </dgm:pt>
    <dgm:pt modelId="{F8C07983-400C-4B45-B616-6C6A160A857A}" type="pres">
      <dgm:prSet presAssocID="{3E919D19-869C-4789-BEE6-9BBAC0E27EDD}" presName="parTrans" presStyleLbl="sibTrans2D1" presStyleIdx="7" presStyleCnt="8" custScaleX="177883"/>
      <dgm:spPr>
        <a:xfrm rot="11992280">
          <a:off x="2869900" y="2513290"/>
          <a:ext cx="501300" cy="571814"/>
        </a:xfrm>
        <a:prstGeom prst="rightArrow">
          <a:avLst>
            <a:gd name="adj1" fmla="val 60000"/>
            <a:gd name="adj2" fmla="val 50000"/>
          </a:avLst>
        </a:prstGeom>
      </dgm:spPr>
    </dgm:pt>
    <dgm:pt modelId="{FF6085E1-8B54-4163-BFAC-BBBC023C33CA}" type="pres">
      <dgm:prSet presAssocID="{3E919D19-869C-4789-BEE6-9BBAC0E27EDD}" presName="connectorText" presStyleLbl="sibTrans2D1" presStyleIdx="7" presStyleCnt="8"/>
      <dgm:spPr/>
    </dgm:pt>
    <dgm:pt modelId="{BAF27FF3-368A-44DA-9095-8387122F3D29}" type="pres">
      <dgm:prSet presAssocID="{5F0F4DF9-FF4E-4C0E-81BC-D68C951F9278}" presName="node" presStyleLbl="node1" presStyleIdx="7" presStyleCnt="8" custScaleX="169465" custScaleY="60047" custRadScaleRad="170567" custRadScaleInc="-162045">
        <dgm:presLayoutVars>
          <dgm:bulletEnabled val="1"/>
        </dgm:presLayoutVars>
      </dgm:prSet>
      <dgm:spPr>
        <a:xfrm>
          <a:off x="2581127" y="756650"/>
          <a:ext cx="1513626" cy="1513626"/>
        </a:xfrm>
        <a:prstGeom prst="ellipse">
          <a:avLst/>
        </a:prstGeom>
      </dgm:spPr>
    </dgm:pt>
  </dgm:ptLst>
  <dgm:cxnLst>
    <dgm:cxn modelId="{F79E3B02-9331-453D-92DD-3AA314569191}" type="presOf" srcId="{5F0F4DF9-FF4E-4C0E-81BC-D68C951F9278}" destId="{BAF27FF3-368A-44DA-9095-8387122F3D29}" srcOrd="0" destOrd="0" presId="urn:microsoft.com/office/officeart/2005/8/layout/radial5"/>
    <dgm:cxn modelId="{1E7D3405-02CE-473D-B40B-00410E400924}" srcId="{BDA1302B-BB7A-435D-9200-2CAC752F2CF2}" destId="{354B923B-52E8-4D9E-81DF-F8CD092CFD46}" srcOrd="1" destOrd="0" parTransId="{A0FBAB94-8677-4216-9E22-3E79DA04F8B9}" sibTransId="{FD411DB3-87CB-46D8-9A92-2B7A351D64D0}"/>
    <dgm:cxn modelId="{781FA605-0310-4F89-8813-E557FA0EDA79}" srcId="{BE48B0A0-A820-4F13-9AD5-B12E60FCB6F6}" destId="{31500EEA-B476-4B45-8389-ADB97178906E}" srcOrd="0" destOrd="0" parTransId="{EFF30FB7-0F57-440B-8549-1F9ED16E0C08}" sibTransId="{D52BB79B-0811-478F-9CE7-AEF46196D5D2}"/>
    <dgm:cxn modelId="{1360701F-4496-47B5-824F-B1E9AF96FF5B}" type="presOf" srcId="{E081E19B-9DA4-4EA5-AD02-1912FCD6514A}" destId="{3348AD35-26F3-43DD-BD56-D6878507A8DD}" srcOrd="0" destOrd="0" presId="urn:microsoft.com/office/officeart/2005/8/layout/radial5"/>
    <dgm:cxn modelId="{6F82E527-613B-4241-B3F0-F5826F922EC8}" srcId="{BE48B0A0-A820-4F13-9AD5-B12E60FCB6F6}" destId="{AED18E0F-7BEE-4B22-8597-B9112982EC97}" srcOrd="4" destOrd="0" parTransId="{B603CB40-383E-4F46-ABC8-6BFFE3255C68}" sibTransId="{9D7A73C0-3917-4D67-B805-07CE85C6F4EC}"/>
    <dgm:cxn modelId="{99056E2D-A8E7-4705-B921-5DC9B102E0DB}" type="presOf" srcId="{31500EEA-B476-4B45-8389-ADB97178906E}" destId="{A677E474-7498-4B2B-A9D7-A492FE6ACB4B}" srcOrd="0" destOrd="0" presId="urn:microsoft.com/office/officeart/2005/8/layout/radial5"/>
    <dgm:cxn modelId="{53E7C537-9125-4428-A7D6-8229343E391C}" type="presOf" srcId="{2BFE71D4-E2B4-42F1-B005-FE74BAE07B76}" destId="{147E0877-3FA5-48D9-B55A-90F5CF9C5FC0}" srcOrd="1" destOrd="0" presId="urn:microsoft.com/office/officeart/2005/8/layout/radial5"/>
    <dgm:cxn modelId="{625BE03A-881F-4D3A-8B64-53352D2B2FDA}" type="presOf" srcId="{BDA1302B-BB7A-435D-9200-2CAC752F2CF2}" destId="{8EB815F0-27B2-4856-B553-F94348D6C133}" srcOrd="0" destOrd="0" presId="urn:microsoft.com/office/officeart/2005/8/layout/radial5"/>
    <dgm:cxn modelId="{7C63175F-4E55-4ABA-B34C-24CA367883DD}" type="presOf" srcId="{AED18E0F-7BEE-4B22-8597-B9112982EC97}" destId="{99E913E3-AFAF-40B7-8E6E-98A97D5A3656}" srcOrd="0" destOrd="0" presId="urn:microsoft.com/office/officeart/2005/8/layout/radial5"/>
    <dgm:cxn modelId="{7784645F-C93B-48B2-BB95-870C01211C76}" srcId="{BE48B0A0-A820-4F13-9AD5-B12E60FCB6F6}" destId="{2D321502-5D0F-4A69-B9E4-EFA96A2DD856}" srcOrd="6" destOrd="0" parTransId="{3706BECC-4841-4828-BAE4-A92A5ABAC43E}" sibTransId="{9EA3F455-0483-40D1-8199-89E1888F502A}"/>
    <dgm:cxn modelId="{8B040D61-F6FE-4211-940B-6A410D4E4F54}" type="presOf" srcId="{3706BECC-4841-4828-BAE4-A92A5ABAC43E}" destId="{2904E00D-0A06-4050-9E98-ED92AE4B4565}" srcOrd="0" destOrd="0" presId="urn:microsoft.com/office/officeart/2005/8/layout/radial5"/>
    <dgm:cxn modelId="{980CA541-2B8C-4F21-96E0-6950054AE1F0}" type="presOf" srcId="{00DB8FCC-4C7C-4201-9B0A-083C0DCA2CC1}" destId="{52616C49-2E6D-4667-8364-4AC0E5113C30}" srcOrd="0" destOrd="0" presId="urn:microsoft.com/office/officeart/2005/8/layout/radial5"/>
    <dgm:cxn modelId="{502EBE41-5E70-4D31-826F-118F4434B971}" srcId="{BDA1302B-BB7A-435D-9200-2CAC752F2CF2}" destId="{BE48B0A0-A820-4F13-9AD5-B12E60FCB6F6}" srcOrd="0" destOrd="0" parTransId="{8B78EA6D-AB3F-4194-BE7C-A848B9EBEB99}" sibTransId="{4D058DC3-1328-4591-AEC5-458BA4DAFD8B}"/>
    <dgm:cxn modelId="{21784146-B83D-4F36-9150-10D859F2F95D}" srcId="{BE48B0A0-A820-4F13-9AD5-B12E60FCB6F6}" destId="{5F0F4DF9-FF4E-4C0E-81BC-D68C951F9278}" srcOrd="7" destOrd="0" parTransId="{3E919D19-869C-4789-BEE6-9BBAC0E27EDD}" sibTransId="{6F8C44F5-90F0-49DE-9A91-125B81AAFE87}"/>
    <dgm:cxn modelId="{A66A2767-DD7F-4E12-A770-6EDE51783275}" type="presOf" srcId="{693053EC-E54F-4589-B4A7-DA27E6384AFD}" destId="{AC20423B-4C59-471C-9F30-C526B1C52AE0}" srcOrd="0" destOrd="0" presId="urn:microsoft.com/office/officeart/2005/8/layout/radial5"/>
    <dgm:cxn modelId="{80CA3B6A-DF9C-4B63-A377-539A8460878B}" type="presOf" srcId="{EFF30FB7-0F57-440B-8549-1F9ED16E0C08}" destId="{BFF77862-EB33-47D9-86A0-C0EBAEAEB4AC}" srcOrd="1" destOrd="0" presId="urn:microsoft.com/office/officeart/2005/8/layout/radial5"/>
    <dgm:cxn modelId="{E5FCA56E-421F-4918-81FD-BDA9ACBB5B55}" type="presOf" srcId="{7452330C-36E5-4B5C-8E8D-0ECB7402E243}" destId="{90BE0F11-32DE-480A-A79A-5455B57D7A84}" srcOrd="1" destOrd="0" presId="urn:microsoft.com/office/officeart/2005/8/layout/radial5"/>
    <dgm:cxn modelId="{FDB22F6F-8DDD-4609-8172-B1D984B4D8A8}" type="presOf" srcId="{6995923D-DD6D-42B2-89AB-708EB2BFD197}" destId="{864A881F-AB4E-4DF3-AA99-7B46F5F4D4CA}" srcOrd="0" destOrd="0" presId="urn:microsoft.com/office/officeart/2005/8/layout/radial5"/>
    <dgm:cxn modelId="{C1BEB882-B039-4E54-B9C9-8B58BC6DCA08}" type="presOf" srcId="{B603CB40-383E-4F46-ABC8-6BFFE3255C68}" destId="{C7B70619-C67F-4B04-94A7-21D995B52701}" srcOrd="0" destOrd="0" presId="urn:microsoft.com/office/officeart/2005/8/layout/radial5"/>
    <dgm:cxn modelId="{F4D8FA88-18BC-466B-AF9C-831DE85CCD48}" type="presOf" srcId="{38E4CD39-CCFD-422A-AA70-E793DB100EDD}" destId="{31A9EAB4-376C-46CE-BA43-DE9C0E6D1BB0}" srcOrd="0" destOrd="0" presId="urn:microsoft.com/office/officeart/2005/8/layout/radial5"/>
    <dgm:cxn modelId="{23668189-B71C-4B7A-AFAE-9C20D563DD39}" srcId="{BE48B0A0-A820-4F13-9AD5-B12E60FCB6F6}" destId="{00DB8FCC-4C7C-4201-9B0A-083C0DCA2CC1}" srcOrd="1" destOrd="0" parTransId="{6995923D-DD6D-42B2-89AB-708EB2BFD197}" sibTransId="{FBFED81F-84CD-4CF2-A8B0-55728822DDFE}"/>
    <dgm:cxn modelId="{0B3A2D8E-7E67-4BAC-8B8A-93C35D86E748}" type="presOf" srcId="{3E919D19-869C-4789-BEE6-9BBAC0E27EDD}" destId="{F8C07983-400C-4B45-B616-6C6A160A857A}" srcOrd="0" destOrd="0" presId="urn:microsoft.com/office/officeart/2005/8/layout/radial5"/>
    <dgm:cxn modelId="{9651CB9F-8761-447B-9AE1-1495602D890B}" srcId="{BE48B0A0-A820-4F13-9AD5-B12E60FCB6F6}" destId="{693053EC-E54F-4589-B4A7-DA27E6384AFD}" srcOrd="3" destOrd="0" parTransId="{E081E19B-9DA4-4EA5-AD02-1912FCD6514A}" sibTransId="{6C39EBBD-75E0-4BC6-BD7A-5B2BE9B3475B}"/>
    <dgm:cxn modelId="{DB5CB5A8-F3B3-413D-8AC2-95CC313BDF9D}" type="presOf" srcId="{2D321502-5D0F-4A69-B9E4-EFA96A2DD856}" destId="{1B6D7B7D-1CDA-48E3-844A-9BAE5C13A5B8}" srcOrd="0" destOrd="0" presId="urn:microsoft.com/office/officeart/2005/8/layout/radial5"/>
    <dgm:cxn modelId="{08E8E3A9-D7D3-4C74-971C-4599D62B1BFD}" type="presOf" srcId="{BE48B0A0-A820-4F13-9AD5-B12E60FCB6F6}" destId="{A19809BD-2ED2-48BA-B699-9497EADB22ED}" srcOrd="0" destOrd="0" presId="urn:microsoft.com/office/officeart/2005/8/layout/radial5"/>
    <dgm:cxn modelId="{40949CAE-64A3-4FE6-AD81-240C488B8A38}" type="presOf" srcId="{EFF30FB7-0F57-440B-8549-1F9ED16E0C08}" destId="{6EC9DBD3-EA4E-4FCF-9B1D-4A15DD9019C6}" srcOrd="0" destOrd="0" presId="urn:microsoft.com/office/officeart/2005/8/layout/radial5"/>
    <dgm:cxn modelId="{C1DC79B6-9363-4D8C-BAC1-D84099E622F9}" type="presOf" srcId="{2BFE71D4-E2B4-42F1-B005-FE74BAE07B76}" destId="{84A7E3E9-C3AF-4649-B1D2-2CAE26279308}" srcOrd="0" destOrd="0" presId="urn:microsoft.com/office/officeart/2005/8/layout/radial5"/>
    <dgm:cxn modelId="{126772B7-9BD6-481D-800A-3561620B3828}" type="presOf" srcId="{6995923D-DD6D-42B2-89AB-708EB2BFD197}" destId="{1169E2CC-AF49-4CB1-8133-088A2747BD2E}" srcOrd="1" destOrd="0" presId="urn:microsoft.com/office/officeart/2005/8/layout/radial5"/>
    <dgm:cxn modelId="{CED610B8-C245-43F9-8BE9-881CDA7F6983}" type="presOf" srcId="{7452330C-36E5-4B5C-8E8D-0ECB7402E243}" destId="{579D367E-8699-4E68-8832-F7A2E9BA47AB}" srcOrd="0" destOrd="0" presId="urn:microsoft.com/office/officeart/2005/8/layout/radial5"/>
    <dgm:cxn modelId="{CBC95FC0-77E9-4436-826E-C63671B2A8EF}" type="presOf" srcId="{B603CB40-383E-4F46-ABC8-6BFFE3255C68}" destId="{1E89D9B2-EBE2-40D2-B215-CA3A9449B3AA}" srcOrd="1" destOrd="0" presId="urn:microsoft.com/office/officeart/2005/8/layout/radial5"/>
    <dgm:cxn modelId="{C54F3EC7-03C6-4761-9E45-ECFCA946C995}" srcId="{BE48B0A0-A820-4F13-9AD5-B12E60FCB6F6}" destId="{38E4CD39-CCFD-422A-AA70-E793DB100EDD}" srcOrd="2" destOrd="0" parTransId="{7452330C-36E5-4B5C-8E8D-0ECB7402E243}" sibTransId="{231280BF-BF05-4932-BBD2-7B746DCBFA61}"/>
    <dgm:cxn modelId="{606570D0-D867-41F7-84AF-D714A10690C4}" type="presOf" srcId="{3E919D19-869C-4789-BEE6-9BBAC0E27EDD}" destId="{FF6085E1-8B54-4163-BFAC-BBBC023C33CA}" srcOrd="1" destOrd="0" presId="urn:microsoft.com/office/officeart/2005/8/layout/radial5"/>
    <dgm:cxn modelId="{8066A3D1-9185-4AB4-A678-B3F03F9F72C0}" srcId="{BE48B0A0-A820-4F13-9AD5-B12E60FCB6F6}" destId="{33B4AC53-3922-40B6-8A06-2AFEFF81F6A9}" srcOrd="5" destOrd="0" parTransId="{2BFE71D4-E2B4-42F1-B005-FE74BAE07B76}" sibTransId="{5B817307-EFA9-4125-A4C3-B05946667DCF}"/>
    <dgm:cxn modelId="{098BCADB-6BD8-414A-867B-7718135AE1DB}" type="presOf" srcId="{3706BECC-4841-4828-BAE4-A92A5ABAC43E}" destId="{1BE2BC79-C16F-4F33-B6B4-A78160050A34}" srcOrd="1" destOrd="0" presId="urn:microsoft.com/office/officeart/2005/8/layout/radial5"/>
    <dgm:cxn modelId="{0B8B24E5-CB5D-4D91-9250-CA096B1F09AC}" type="presOf" srcId="{E081E19B-9DA4-4EA5-AD02-1912FCD6514A}" destId="{921D6E6C-F9CA-48B4-AEF7-2F12A0757189}" srcOrd="1" destOrd="0" presId="urn:microsoft.com/office/officeart/2005/8/layout/radial5"/>
    <dgm:cxn modelId="{FFC846E5-BEC2-4A2F-9E2E-ED2989218B93}" type="presOf" srcId="{33B4AC53-3922-40B6-8A06-2AFEFF81F6A9}" destId="{170CBF6A-F8BC-42BA-9EDC-0E0B1F8DC7FD}" srcOrd="0" destOrd="0" presId="urn:microsoft.com/office/officeart/2005/8/layout/radial5"/>
    <dgm:cxn modelId="{53522E2E-5371-4B91-AC38-F148182607B5}" type="presParOf" srcId="{8EB815F0-27B2-4856-B553-F94348D6C133}" destId="{A19809BD-2ED2-48BA-B699-9497EADB22ED}" srcOrd="0" destOrd="0" presId="urn:microsoft.com/office/officeart/2005/8/layout/radial5"/>
    <dgm:cxn modelId="{A9761AE9-D08B-4FF2-97C8-630CAFD0AFFD}" type="presParOf" srcId="{8EB815F0-27B2-4856-B553-F94348D6C133}" destId="{6EC9DBD3-EA4E-4FCF-9B1D-4A15DD9019C6}" srcOrd="1" destOrd="0" presId="urn:microsoft.com/office/officeart/2005/8/layout/radial5"/>
    <dgm:cxn modelId="{BB20ABCA-0098-4764-8A29-E384CC5F958A}" type="presParOf" srcId="{6EC9DBD3-EA4E-4FCF-9B1D-4A15DD9019C6}" destId="{BFF77862-EB33-47D9-86A0-C0EBAEAEB4AC}" srcOrd="0" destOrd="0" presId="urn:microsoft.com/office/officeart/2005/8/layout/radial5"/>
    <dgm:cxn modelId="{296CE935-2233-4E3C-8032-006E1040D1D7}" type="presParOf" srcId="{8EB815F0-27B2-4856-B553-F94348D6C133}" destId="{A677E474-7498-4B2B-A9D7-A492FE6ACB4B}" srcOrd="2" destOrd="0" presId="urn:microsoft.com/office/officeart/2005/8/layout/radial5"/>
    <dgm:cxn modelId="{C6A8A559-DBF4-42F4-BC77-BE4FA7FF2180}" type="presParOf" srcId="{8EB815F0-27B2-4856-B553-F94348D6C133}" destId="{864A881F-AB4E-4DF3-AA99-7B46F5F4D4CA}" srcOrd="3" destOrd="0" presId="urn:microsoft.com/office/officeart/2005/8/layout/radial5"/>
    <dgm:cxn modelId="{5E643C3C-D244-4674-A556-84337EB34219}" type="presParOf" srcId="{864A881F-AB4E-4DF3-AA99-7B46F5F4D4CA}" destId="{1169E2CC-AF49-4CB1-8133-088A2747BD2E}" srcOrd="0" destOrd="0" presId="urn:microsoft.com/office/officeart/2005/8/layout/radial5"/>
    <dgm:cxn modelId="{DB8EE957-A80D-4A0B-95C4-EC6479D457A0}" type="presParOf" srcId="{8EB815F0-27B2-4856-B553-F94348D6C133}" destId="{52616C49-2E6D-4667-8364-4AC0E5113C30}" srcOrd="4" destOrd="0" presId="urn:microsoft.com/office/officeart/2005/8/layout/radial5"/>
    <dgm:cxn modelId="{AEBE8A71-56C3-4A2F-AC04-122F49F925B2}" type="presParOf" srcId="{8EB815F0-27B2-4856-B553-F94348D6C133}" destId="{579D367E-8699-4E68-8832-F7A2E9BA47AB}" srcOrd="5" destOrd="0" presId="urn:microsoft.com/office/officeart/2005/8/layout/radial5"/>
    <dgm:cxn modelId="{3A4356EC-6946-4560-A605-B13BF1422FB8}" type="presParOf" srcId="{579D367E-8699-4E68-8832-F7A2E9BA47AB}" destId="{90BE0F11-32DE-480A-A79A-5455B57D7A84}" srcOrd="0" destOrd="0" presId="urn:microsoft.com/office/officeart/2005/8/layout/radial5"/>
    <dgm:cxn modelId="{1B1C0DF7-1DE7-4A49-91BA-67CE350A1D4B}" type="presParOf" srcId="{8EB815F0-27B2-4856-B553-F94348D6C133}" destId="{31A9EAB4-376C-46CE-BA43-DE9C0E6D1BB0}" srcOrd="6" destOrd="0" presId="urn:microsoft.com/office/officeart/2005/8/layout/radial5"/>
    <dgm:cxn modelId="{C869BDA7-4D36-419F-8C32-AA5BD12E03A3}" type="presParOf" srcId="{8EB815F0-27B2-4856-B553-F94348D6C133}" destId="{3348AD35-26F3-43DD-BD56-D6878507A8DD}" srcOrd="7" destOrd="0" presId="urn:microsoft.com/office/officeart/2005/8/layout/radial5"/>
    <dgm:cxn modelId="{32A23B45-0EEC-44B1-AF99-12A82A6EA232}" type="presParOf" srcId="{3348AD35-26F3-43DD-BD56-D6878507A8DD}" destId="{921D6E6C-F9CA-48B4-AEF7-2F12A0757189}" srcOrd="0" destOrd="0" presId="urn:microsoft.com/office/officeart/2005/8/layout/radial5"/>
    <dgm:cxn modelId="{8AF3318D-C0CE-46DD-A620-D119C8CD6233}" type="presParOf" srcId="{8EB815F0-27B2-4856-B553-F94348D6C133}" destId="{AC20423B-4C59-471C-9F30-C526B1C52AE0}" srcOrd="8" destOrd="0" presId="urn:microsoft.com/office/officeart/2005/8/layout/radial5"/>
    <dgm:cxn modelId="{51A7C959-C77D-41DB-803A-8653E9625FBC}" type="presParOf" srcId="{8EB815F0-27B2-4856-B553-F94348D6C133}" destId="{C7B70619-C67F-4B04-94A7-21D995B52701}" srcOrd="9" destOrd="0" presId="urn:microsoft.com/office/officeart/2005/8/layout/radial5"/>
    <dgm:cxn modelId="{7EAC2834-1871-448D-A409-2024449A72A1}" type="presParOf" srcId="{C7B70619-C67F-4B04-94A7-21D995B52701}" destId="{1E89D9B2-EBE2-40D2-B215-CA3A9449B3AA}" srcOrd="0" destOrd="0" presId="urn:microsoft.com/office/officeart/2005/8/layout/radial5"/>
    <dgm:cxn modelId="{E6C04D7A-46E3-432C-8D41-BECD78EB2A79}" type="presParOf" srcId="{8EB815F0-27B2-4856-B553-F94348D6C133}" destId="{99E913E3-AFAF-40B7-8E6E-98A97D5A3656}" srcOrd="10" destOrd="0" presId="urn:microsoft.com/office/officeart/2005/8/layout/radial5"/>
    <dgm:cxn modelId="{0B16CC63-EB23-44DA-B268-78A08696F2E7}" type="presParOf" srcId="{8EB815F0-27B2-4856-B553-F94348D6C133}" destId="{84A7E3E9-C3AF-4649-B1D2-2CAE26279308}" srcOrd="11" destOrd="0" presId="urn:microsoft.com/office/officeart/2005/8/layout/radial5"/>
    <dgm:cxn modelId="{F7CC664F-546D-4A8D-A4BD-DCFDCD816A40}" type="presParOf" srcId="{84A7E3E9-C3AF-4649-B1D2-2CAE26279308}" destId="{147E0877-3FA5-48D9-B55A-90F5CF9C5FC0}" srcOrd="0" destOrd="0" presId="urn:microsoft.com/office/officeart/2005/8/layout/radial5"/>
    <dgm:cxn modelId="{18B8C1A0-5D25-4907-AC9E-3FA8611F22C6}" type="presParOf" srcId="{8EB815F0-27B2-4856-B553-F94348D6C133}" destId="{170CBF6A-F8BC-42BA-9EDC-0E0B1F8DC7FD}" srcOrd="12" destOrd="0" presId="urn:microsoft.com/office/officeart/2005/8/layout/radial5"/>
    <dgm:cxn modelId="{85F84048-5151-48A7-B7BA-F546ABCB04B9}" type="presParOf" srcId="{8EB815F0-27B2-4856-B553-F94348D6C133}" destId="{2904E00D-0A06-4050-9E98-ED92AE4B4565}" srcOrd="13" destOrd="0" presId="urn:microsoft.com/office/officeart/2005/8/layout/radial5"/>
    <dgm:cxn modelId="{9E323A0D-2B53-4CFC-AC19-3F626B889FB4}" type="presParOf" srcId="{2904E00D-0A06-4050-9E98-ED92AE4B4565}" destId="{1BE2BC79-C16F-4F33-B6B4-A78160050A34}" srcOrd="0" destOrd="0" presId="urn:microsoft.com/office/officeart/2005/8/layout/radial5"/>
    <dgm:cxn modelId="{B000CC71-472E-437B-B269-08D6751AEC47}" type="presParOf" srcId="{8EB815F0-27B2-4856-B553-F94348D6C133}" destId="{1B6D7B7D-1CDA-48E3-844A-9BAE5C13A5B8}" srcOrd="14" destOrd="0" presId="urn:microsoft.com/office/officeart/2005/8/layout/radial5"/>
    <dgm:cxn modelId="{83226E14-699D-4217-BB07-D89A09EF84CA}" type="presParOf" srcId="{8EB815F0-27B2-4856-B553-F94348D6C133}" destId="{F8C07983-400C-4B45-B616-6C6A160A857A}" srcOrd="15" destOrd="0" presId="urn:microsoft.com/office/officeart/2005/8/layout/radial5"/>
    <dgm:cxn modelId="{80A52ECF-91FB-4AFC-810B-568969B05686}" type="presParOf" srcId="{F8C07983-400C-4B45-B616-6C6A160A857A}" destId="{FF6085E1-8B54-4163-BFAC-BBBC023C33CA}" srcOrd="0" destOrd="0" presId="urn:microsoft.com/office/officeart/2005/8/layout/radial5"/>
    <dgm:cxn modelId="{52951AB9-8826-4C84-AEEE-9C69DAED8F78}" type="presParOf" srcId="{8EB815F0-27B2-4856-B553-F94348D6C133}" destId="{BAF27FF3-368A-44DA-9095-8387122F3D29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70F068-CE84-4B0C-A166-092576FED8F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0"/>
      <dgm:spPr/>
    </dgm:pt>
    <dgm:pt modelId="{50C76299-5F5D-4558-89D1-2BDC199210C8}" type="pres">
      <dgm:prSet presAssocID="{8C70F068-CE84-4B0C-A166-092576FED8FD}" presName="Name0" presStyleCnt="0">
        <dgm:presLayoutVars>
          <dgm:dir/>
          <dgm:resizeHandles val="exact"/>
        </dgm:presLayoutVars>
      </dgm:prSet>
      <dgm:spPr/>
    </dgm:pt>
  </dgm:ptLst>
  <dgm:cxnLst>
    <dgm:cxn modelId="{D333B98C-866A-408C-98A4-8F2AAA1C43E9}" type="presOf" srcId="{8C70F068-CE84-4B0C-A166-092576FED8FD}" destId="{50C76299-5F5D-4558-89D1-2BDC199210C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2FFE7E-34A1-40A1-9BC1-91E28BEE4404}" type="doc">
      <dgm:prSet loTypeId="urn:microsoft.com/office/officeart/2005/8/layout/radial5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34EDCEC-5E85-45C2-AAF2-17B924FCFFAA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AZ ÜGYÉRKEZÉS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TRENDJE</a:t>
          </a:r>
        </a:p>
      </dgm:t>
    </dgm:pt>
    <dgm:pt modelId="{21CB97B8-AAD7-4452-83BF-CA6E6F001F27}" type="parTrans" cxnId="{0634A03C-957C-4776-B4C0-4DD3EE3CCF66}">
      <dgm:prSet/>
      <dgm:spPr/>
      <dgm:t>
        <a:bodyPr/>
        <a:lstStyle/>
        <a:p>
          <a:endParaRPr lang="hu-HU"/>
        </a:p>
      </dgm:t>
    </dgm:pt>
    <dgm:pt modelId="{3AB1CE01-83D1-48F0-9F7A-5F55ACA0C1B1}" type="sibTrans" cxnId="{0634A03C-957C-4776-B4C0-4DD3EE3CCF66}">
      <dgm:prSet/>
      <dgm:spPr/>
      <dgm:t>
        <a:bodyPr/>
        <a:lstStyle/>
        <a:p>
          <a:endParaRPr lang="hu-HU"/>
        </a:p>
      </dgm:t>
    </dgm:pt>
    <dgm:pt modelId="{359134BA-E015-442B-BD15-F062920FC6D5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TELJES ÉRKEZÉS</a:t>
          </a:r>
        </a:p>
      </dgm:t>
    </dgm:pt>
    <dgm:pt modelId="{EE39922A-FCE7-418E-9B77-5AD0C0F6A124}" type="parTrans" cxnId="{E1C31D1A-0B22-4659-B091-C9B6359EA8B4}">
      <dgm:prSet/>
      <dgm:spPr>
        <a:noFill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hu-HU"/>
        </a:p>
      </dgm:t>
    </dgm:pt>
    <dgm:pt modelId="{A3489B74-7F46-4704-A915-F2126CA0EBA4}" type="sibTrans" cxnId="{E1C31D1A-0B22-4659-B091-C9B6359EA8B4}">
      <dgm:prSet/>
      <dgm:spPr/>
      <dgm:t>
        <a:bodyPr/>
        <a:lstStyle/>
        <a:p>
          <a:endParaRPr lang="hu-HU"/>
        </a:p>
      </dgm:t>
    </dgm:pt>
    <dgm:pt modelId="{ADEADE1E-1D5E-41B8-84D6-5F68B9B73EA8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PERES ÜGYEK</a:t>
          </a:r>
        </a:p>
      </dgm:t>
    </dgm:pt>
    <dgm:pt modelId="{C7D2FE5B-E32D-4F5B-A57D-857CB7AFBCE7}" type="parTrans" cxnId="{EF8F4B19-C2E1-4EC9-9234-421E4B29CE43}">
      <dgm:prSet custT="1"/>
      <dgm:spPr>
        <a:noFill/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>
            <a:solidFill>
              <a:prstClr val="black"/>
            </a:solidFill>
            <a:latin typeface="Arial" panose="020B0604020202020204"/>
            <a:ea typeface="+mn-ea"/>
            <a:cs typeface="+mn-cs"/>
          </a:endParaRPr>
        </a:p>
      </dgm:t>
    </dgm:pt>
    <dgm:pt modelId="{9F88B6B3-09EC-478B-987F-8D099F900F23}" type="sibTrans" cxnId="{EF8F4B19-C2E1-4EC9-9234-421E4B29CE43}">
      <dgm:prSet/>
      <dgm:spPr/>
      <dgm:t>
        <a:bodyPr/>
        <a:lstStyle/>
        <a:p>
          <a:endParaRPr lang="hu-HU"/>
        </a:p>
      </dgm:t>
    </dgm:pt>
    <dgm:pt modelId="{3DC23C44-3B11-4F3D-B5B9-687E1EA9ACF6}">
      <dgm:prSet custScaleX="417188" custScaleY="50188" custRadScaleRad="79657" custRadScaleInc="0"/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61ECD6FE-DE65-44AF-9797-C2D77DEDAC45}" type="parTrans" cxnId="{10E6EB24-CD2B-4E2B-8A0B-B5A3829943FD}">
      <dgm:prSet custScaleX="111130" custLinFactNeighborX="-5271" custLinFactNeighborY="7127"/>
      <dgm:spPr>
        <a:solidFill>
          <a:srgbClr val="009E47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hu-HU"/>
        </a:p>
      </dgm:t>
    </dgm:pt>
    <dgm:pt modelId="{E3BE9DFC-E466-4F64-A9AD-148B02CF401D}" type="sibTrans" cxnId="{10E6EB24-CD2B-4E2B-8A0B-B5A3829943FD}">
      <dgm:prSet/>
      <dgm:spPr/>
      <dgm:t>
        <a:bodyPr/>
        <a:lstStyle/>
        <a:p>
          <a:endParaRPr lang="hu-HU"/>
        </a:p>
      </dgm:t>
    </dgm:pt>
    <dgm:pt modelId="{90A6423F-09DD-4D01-9C66-B8C2C927D15B}" type="pres">
      <dgm:prSet presAssocID="{0D2FFE7E-34A1-40A1-9BC1-91E28BEE440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75D945-0459-4E5C-9577-98DCDAE72CBA}" type="pres">
      <dgm:prSet presAssocID="{F34EDCEC-5E85-45C2-AAF2-17B924FCFFAA}" presName="centerShape" presStyleLbl="node0" presStyleIdx="0" presStyleCnt="1" custScaleX="327605" custScaleY="99051" custLinFactNeighborX="282" custLinFactNeighborY="-2332"/>
      <dgm:spPr>
        <a:xfrm>
          <a:off x="2279865" y="1562616"/>
          <a:ext cx="3872603" cy="539387"/>
        </a:xfrm>
        <a:prstGeom prst="ellipse">
          <a:avLst/>
        </a:prstGeom>
      </dgm:spPr>
    </dgm:pt>
    <dgm:pt modelId="{D470621E-DAC8-463B-BD5A-3110A1662CE1}" type="pres">
      <dgm:prSet presAssocID="{EE39922A-FCE7-418E-9B77-5AD0C0F6A124}" presName="parTrans" presStyleLbl="sibTrans2D1" presStyleIdx="0" presStyleCnt="2" custScaleX="198616" custLinFactX="654666" custLinFactY="-71013" custLinFactNeighborX="700000" custLinFactNeighborY="-100000"/>
      <dgm:spPr/>
    </dgm:pt>
    <dgm:pt modelId="{8263FAC9-3C7F-438C-8A07-0FF5C7F69BC2}" type="pres">
      <dgm:prSet presAssocID="{EE39922A-FCE7-418E-9B77-5AD0C0F6A124}" presName="connectorText" presStyleLbl="sibTrans2D1" presStyleIdx="0" presStyleCnt="2"/>
      <dgm:spPr/>
    </dgm:pt>
    <dgm:pt modelId="{4EEDC735-7880-4361-B205-904B26099E1D}" type="pres">
      <dgm:prSet presAssocID="{359134BA-E015-442B-BD15-F062920FC6D5}" presName="node" presStyleLbl="node1" presStyleIdx="0" presStyleCnt="2" custScaleX="297445" custScaleY="76783" custRadScaleRad="79657" custRadScaleInc="0">
        <dgm:presLayoutVars>
          <dgm:bulletEnabled val="1"/>
        </dgm:presLayoutVars>
      </dgm:prSet>
      <dgm:spPr>
        <a:xfrm>
          <a:off x="3351609" y="3603"/>
          <a:ext cx="1424781" cy="1424781"/>
        </a:xfrm>
        <a:prstGeom prst="ellipse">
          <a:avLst/>
        </a:prstGeom>
      </dgm:spPr>
    </dgm:pt>
    <dgm:pt modelId="{F1E3869A-4685-4001-8773-14A59BE3837D}" type="pres">
      <dgm:prSet presAssocID="{C7D2FE5B-E32D-4F5B-A57D-857CB7AFBCE7}" presName="parTrans" presStyleLbl="sibTrans2D1" presStyleIdx="1" presStyleCnt="2" custScaleX="162930" custLinFactX="700000" custLinFactY="-200000" custLinFactNeighborX="793087" custLinFactNeighborY="-212693"/>
      <dgm:spPr>
        <a:xfrm rot="5522754">
          <a:off x="3924362" y="2106389"/>
          <a:ext cx="312971" cy="320813"/>
        </a:xfrm>
        <a:prstGeom prst="rightArrow">
          <a:avLst>
            <a:gd name="adj1" fmla="val 60000"/>
            <a:gd name="adj2" fmla="val 50000"/>
          </a:avLst>
        </a:prstGeom>
      </dgm:spPr>
    </dgm:pt>
    <dgm:pt modelId="{DEB4F718-1729-4FCF-B1A3-8B3353F23A5B}" type="pres">
      <dgm:prSet presAssocID="{C7D2FE5B-E32D-4F5B-A57D-857CB7AFBCE7}" presName="connectorText" presStyleLbl="sibTrans2D1" presStyleIdx="1" presStyleCnt="2"/>
      <dgm:spPr/>
    </dgm:pt>
    <dgm:pt modelId="{00BE48C1-FCE4-4059-8A89-B28723B139D3}" type="pres">
      <dgm:prSet presAssocID="{ADEADE1E-1D5E-41B8-84D6-5F68B9B73EA8}" presName="node" presStyleLbl="node1" presStyleIdx="1" presStyleCnt="2" custScaleX="271382" custScaleY="89074" custRadScaleRad="69798" custRadScaleInc="0">
        <dgm:presLayoutVars>
          <dgm:bulletEnabled val="1"/>
        </dgm:presLayoutVars>
      </dgm:prSet>
      <dgm:spPr>
        <a:xfrm>
          <a:off x="3351609" y="3990282"/>
          <a:ext cx="1424781" cy="1424781"/>
        </a:xfrm>
        <a:prstGeom prst="ellipse">
          <a:avLst/>
        </a:prstGeom>
      </dgm:spPr>
    </dgm:pt>
  </dgm:ptLst>
  <dgm:cxnLst>
    <dgm:cxn modelId="{605D9A15-D6C7-408B-8CE0-7F051E77E82E}" type="presOf" srcId="{EE39922A-FCE7-418E-9B77-5AD0C0F6A124}" destId="{8263FAC9-3C7F-438C-8A07-0FF5C7F69BC2}" srcOrd="1" destOrd="0" presId="urn:microsoft.com/office/officeart/2005/8/layout/radial5"/>
    <dgm:cxn modelId="{EF8F4B19-C2E1-4EC9-9234-421E4B29CE43}" srcId="{F34EDCEC-5E85-45C2-AAF2-17B924FCFFAA}" destId="{ADEADE1E-1D5E-41B8-84D6-5F68B9B73EA8}" srcOrd="1" destOrd="0" parTransId="{C7D2FE5B-E32D-4F5B-A57D-857CB7AFBCE7}" sibTransId="{9F88B6B3-09EC-478B-987F-8D099F900F23}"/>
    <dgm:cxn modelId="{E1C31D1A-0B22-4659-B091-C9B6359EA8B4}" srcId="{F34EDCEC-5E85-45C2-AAF2-17B924FCFFAA}" destId="{359134BA-E015-442B-BD15-F062920FC6D5}" srcOrd="0" destOrd="0" parTransId="{EE39922A-FCE7-418E-9B77-5AD0C0F6A124}" sibTransId="{A3489B74-7F46-4704-A915-F2126CA0EBA4}"/>
    <dgm:cxn modelId="{668A6A21-AE1E-4F0C-A210-78B3DD232EE9}" type="presOf" srcId="{0D2FFE7E-34A1-40A1-9BC1-91E28BEE4404}" destId="{90A6423F-09DD-4D01-9C66-B8C2C927D15B}" srcOrd="0" destOrd="0" presId="urn:microsoft.com/office/officeart/2005/8/layout/radial5"/>
    <dgm:cxn modelId="{10E6EB24-CD2B-4E2B-8A0B-B5A3829943FD}" srcId="{0D2FFE7E-34A1-40A1-9BC1-91E28BEE4404}" destId="{3DC23C44-3B11-4F3D-B5B9-687E1EA9ACF6}" srcOrd="1" destOrd="0" parTransId="{61ECD6FE-DE65-44AF-9797-C2D77DEDAC45}" sibTransId="{E3BE9DFC-E466-4F64-A9AD-148B02CF401D}"/>
    <dgm:cxn modelId="{5346353B-ED29-45DF-87B6-9D883346B0C8}" type="presOf" srcId="{EE39922A-FCE7-418E-9B77-5AD0C0F6A124}" destId="{D470621E-DAC8-463B-BD5A-3110A1662CE1}" srcOrd="0" destOrd="0" presId="urn:microsoft.com/office/officeart/2005/8/layout/radial5"/>
    <dgm:cxn modelId="{0634A03C-957C-4776-B4C0-4DD3EE3CCF66}" srcId="{0D2FFE7E-34A1-40A1-9BC1-91E28BEE4404}" destId="{F34EDCEC-5E85-45C2-AAF2-17B924FCFFAA}" srcOrd="0" destOrd="0" parTransId="{21CB97B8-AAD7-4452-83BF-CA6E6F001F27}" sibTransId="{3AB1CE01-83D1-48F0-9F7A-5F55ACA0C1B1}"/>
    <dgm:cxn modelId="{62B41297-5B4C-4F47-AED2-D6255469E6DC}" type="presOf" srcId="{C7D2FE5B-E32D-4F5B-A57D-857CB7AFBCE7}" destId="{F1E3869A-4685-4001-8773-14A59BE3837D}" srcOrd="0" destOrd="0" presId="urn:microsoft.com/office/officeart/2005/8/layout/radial5"/>
    <dgm:cxn modelId="{FD68D899-3CDC-4FC5-8C63-0BF66DE55230}" type="presOf" srcId="{ADEADE1E-1D5E-41B8-84D6-5F68B9B73EA8}" destId="{00BE48C1-FCE4-4059-8A89-B28723B139D3}" srcOrd="0" destOrd="0" presId="urn:microsoft.com/office/officeart/2005/8/layout/radial5"/>
    <dgm:cxn modelId="{53DF89C5-8E1B-4856-8591-A0BC4AAD70EF}" type="presOf" srcId="{F34EDCEC-5E85-45C2-AAF2-17B924FCFFAA}" destId="{E475D945-0459-4E5C-9577-98DCDAE72CBA}" srcOrd="0" destOrd="0" presId="urn:microsoft.com/office/officeart/2005/8/layout/radial5"/>
    <dgm:cxn modelId="{2FB65AD8-7407-4F10-8FFC-4A4BD515A32C}" type="presOf" srcId="{C7D2FE5B-E32D-4F5B-A57D-857CB7AFBCE7}" destId="{DEB4F718-1729-4FCF-B1A3-8B3353F23A5B}" srcOrd="1" destOrd="0" presId="urn:microsoft.com/office/officeart/2005/8/layout/radial5"/>
    <dgm:cxn modelId="{748920EE-BE0D-45D5-851F-9BE8493A1193}" type="presOf" srcId="{359134BA-E015-442B-BD15-F062920FC6D5}" destId="{4EEDC735-7880-4361-B205-904B26099E1D}" srcOrd="0" destOrd="0" presId="urn:microsoft.com/office/officeart/2005/8/layout/radial5"/>
    <dgm:cxn modelId="{4B974F5E-779A-4EFF-BCAB-DF7B19ED58EC}" type="presParOf" srcId="{90A6423F-09DD-4D01-9C66-B8C2C927D15B}" destId="{E475D945-0459-4E5C-9577-98DCDAE72CBA}" srcOrd="0" destOrd="0" presId="urn:microsoft.com/office/officeart/2005/8/layout/radial5"/>
    <dgm:cxn modelId="{68CF3E90-0CD7-436F-B374-F44809F5ED92}" type="presParOf" srcId="{90A6423F-09DD-4D01-9C66-B8C2C927D15B}" destId="{D470621E-DAC8-463B-BD5A-3110A1662CE1}" srcOrd="1" destOrd="0" presId="urn:microsoft.com/office/officeart/2005/8/layout/radial5"/>
    <dgm:cxn modelId="{5F147A1D-52B6-45B1-B598-1EA867016BF0}" type="presParOf" srcId="{D470621E-DAC8-463B-BD5A-3110A1662CE1}" destId="{8263FAC9-3C7F-438C-8A07-0FF5C7F69BC2}" srcOrd="0" destOrd="0" presId="urn:microsoft.com/office/officeart/2005/8/layout/radial5"/>
    <dgm:cxn modelId="{F63860C7-5D55-4A33-AAE0-80471BDCFC21}" type="presParOf" srcId="{90A6423F-09DD-4D01-9C66-B8C2C927D15B}" destId="{4EEDC735-7880-4361-B205-904B26099E1D}" srcOrd="2" destOrd="0" presId="urn:microsoft.com/office/officeart/2005/8/layout/radial5"/>
    <dgm:cxn modelId="{A12D1AD0-27E6-4EC6-82AF-41282784345B}" type="presParOf" srcId="{90A6423F-09DD-4D01-9C66-B8C2C927D15B}" destId="{F1E3869A-4685-4001-8773-14A59BE3837D}" srcOrd="3" destOrd="0" presId="urn:microsoft.com/office/officeart/2005/8/layout/radial5"/>
    <dgm:cxn modelId="{CBEB918A-C9C1-4DC6-A744-3B9CB7C73658}" type="presParOf" srcId="{F1E3869A-4685-4001-8773-14A59BE3837D}" destId="{DEB4F718-1729-4FCF-B1A3-8B3353F23A5B}" srcOrd="0" destOrd="0" presId="urn:microsoft.com/office/officeart/2005/8/layout/radial5"/>
    <dgm:cxn modelId="{436DDC6D-944D-4ED6-9481-2694A852D3C6}" type="presParOf" srcId="{90A6423F-09DD-4D01-9C66-B8C2C927D15B}" destId="{00BE48C1-FCE4-4059-8A89-B28723B139D3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70F068-CE84-4B0C-A166-092576FED8F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0"/>
      <dgm:spPr/>
    </dgm:pt>
    <dgm:pt modelId="{50C76299-5F5D-4558-89D1-2BDC199210C8}" type="pres">
      <dgm:prSet presAssocID="{8C70F068-CE84-4B0C-A166-092576FED8FD}" presName="Name0" presStyleCnt="0">
        <dgm:presLayoutVars>
          <dgm:dir/>
          <dgm:resizeHandles val="exact"/>
        </dgm:presLayoutVars>
      </dgm:prSet>
      <dgm:spPr/>
    </dgm:pt>
  </dgm:ptLst>
  <dgm:cxnLst>
    <dgm:cxn modelId="{D333B98C-866A-408C-98A4-8F2AAA1C43E9}" type="presOf" srcId="{8C70F068-CE84-4B0C-A166-092576FED8FD}" destId="{50C76299-5F5D-4558-89D1-2BDC199210C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2FFE7E-34A1-40A1-9BC1-91E28BEE4404}" type="doc">
      <dgm:prSet loTypeId="urn:microsoft.com/office/officeart/2005/8/layout/radial5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34EDCEC-5E85-45C2-AAF2-17B924FCFFAA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r>
            <a:rPr lang="hu-HU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AZ EGYÉNI BÍRÓI MUNKATEHER ALAKULÁSA </a:t>
          </a:r>
        </a:p>
        <a:p>
          <a:r>
            <a:rPr lang="hu-H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JÁRÁSBÍRÓSÁGOK</a:t>
          </a:r>
        </a:p>
      </dgm:t>
    </dgm:pt>
    <dgm:pt modelId="{21CB97B8-AAD7-4452-83BF-CA6E6F001F27}" type="parTrans" cxnId="{0634A03C-957C-4776-B4C0-4DD3EE3CCF66}">
      <dgm:prSet/>
      <dgm:spPr/>
      <dgm:t>
        <a:bodyPr/>
        <a:lstStyle/>
        <a:p>
          <a:endParaRPr lang="hu-HU"/>
        </a:p>
      </dgm:t>
    </dgm:pt>
    <dgm:pt modelId="{3AB1CE01-83D1-48F0-9F7A-5F55ACA0C1B1}" type="sibTrans" cxnId="{0634A03C-957C-4776-B4C0-4DD3EE3CCF66}">
      <dgm:prSet/>
      <dgm:spPr/>
      <dgm:t>
        <a:bodyPr/>
        <a:lstStyle/>
        <a:p>
          <a:endParaRPr lang="hu-HU"/>
        </a:p>
      </dgm:t>
    </dgm:pt>
    <dgm:pt modelId="{359134BA-E015-442B-BD15-F062920FC6D5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BÜNTETŐ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PERES ÜGYEK</a:t>
          </a:r>
        </a:p>
      </dgm:t>
    </dgm:pt>
    <dgm:pt modelId="{EE39922A-FCE7-418E-9B77-5AD0C0F6A124}" type="parTrans" cxnId="{E1C31D1A-0B22-4659-B091-C9B6359EA8B4}">
      <dgm:prSet custT="1"/>
      <dgm:spPr>
        <a:noFill/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>
            <a:solidFill>
              <a:srgbClr val="000000"/>
            </a:solidFill>
            <a:latin typeface="Gill Sans MT" panose="020B0502020104020203"/>
            <a:ea typeface="+mn-ea"/>
            <a:cs typeface="+mn-cs"/>
          </a:endParaRPr>
        </a:p>
      </dgm:t>
    </dgm:pt>
    <dgm:pt modelId="{A3489B74-7F46-4704-A915-F2126CA0EBA4}" type="sibTrans" cxnId="{E1C31D1A-0B22-4659-B091-C9B6359EA8B4}">
      <dgm:prSet/>
      <dgm:spPr/>
      <dgm:t>
        <a:bodyPr/>
        <a:lstStyle/>
        <a:p>
          <a:endParaRPr lang="hu-HU"/>
        </a:p>
      </dgm:t>
    </dgm:pt>
    <dgm:pt modelId="{ADEADE1E-1D5E-41B8-84D6-5F68B9B73EA8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CIVILISZTIKAI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PERES ÜGYEK</a:t>
          </a:r>
        </a:p>
      </dgm:t>
    </dgm:pt>
    <dgm:pt modelId="{C7D2FE5B-E32D-4F5B-A57D-857CB7AFBCE7}" type="parTrans" cxnId="{EF8F4B19-C2E1-4EC9-9234-421E4B29CE43}">
      <dgm:prSet custT="1"/>
      <dgm:spPr>
        <a:noFill/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>
            <a:solidFill>
              <a:prstClr val="black"/>
            </a:solidFill>
            <a:latin typeface="Arial" panose="020B0604020202020204"/>
            <a:ea typeface="+mn-ea"/>
            <a:cs typeface="+mn-cs"/>
          </a:endParaRPr>
        </a:p>
      </dgm:t>
    </dgm:pt>
    <dgm:pt modelId="{9F88B6B3-09EC-478B-987F-8D099F900F23}" type="sibTrans" cxnId="{EF8F4B19-C2E1-4EC9-9234-421E4B29CE43}">
      <dgm:prSet/>
      <dgm:spPr/>
      <dgm:t>
        <a:bodyPr/>
        <a:lstStyle/>
        <a:p>
          <a:endParaRPr lang="hu-HU"/>
        </a:p>
      </dgm:t>
    </dgm:pt>
    <dgm:pt modelId="{0B0C1CD8-B8E5-48F2-9611-FDF13DEAEC1C}">
      <dgm:prSet custScaleX="417188" custScaleY="44867" custRadScaleRad="79657" custRadScaleInc="0"/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0BBCA071-3DF0-41B7-96B0-B28315935089}" type="parTrans" cxnId="{04A38287-7F7D-4DAD-A999-EEF975E56DB2}">
      <dgm:prSet/>
      <dgm:spPr>
        <a:gradFill rotWithShape="0">
          <a:gsLst>
            <a:gs pos="0">
              <a:srgbClr val="40782A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</a:gra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hu-HU"/>
        </a:p>
      </dgm:t>
    </dgm:pt>
    <dgm:pt modelId="{30C4541D-EEC9-4B6E-AD01-AAB74FEAAF3C}" type="sibTrans" cxnId="{04A38287-7F7D-4DAD-A999-EEF975E56DB2}">
      <dgm:prSet/>
      <dgm:spPr/>
      <dgm:t>
        <a:bodyPr/>
        <a:lstStyle/>
        <a:p>
          <a:endParaRPr lang="hu-HU"/>
        </a:p>
      </dgm:t>
    </dgm:pt>
    <dgm:pt modelId="{90A6423F-09DD-4D01-9C66-B8C2C927D15B}" type="pres">
      <dgm:prSet presAssocID="{0D2FFE7E-34A1-40A1-9BC1-91E28BEE440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75D945-0459-4E5C-9577-98DCDAE72CBA}" type="pres">
      <dgm:prSet presAssocID="{F34EDCEC-5E85-45C2-AAF2-17B924FCFFAA}" presName="centerShape" presStyleLbl="node0" presStyleIdx="0" presStyleCnt="1" custScaleX="368075" custScaleY="107529" custLinFactNeighborX="1330" custLinFactNeighborY="-2332"/>
      <dgm:spPr>
        <a:xfrm>
          <a:off x="1908373" y="1210636"/>
          <a:ext cx="4381506" cy="1014611"/>
        </a:xfrm>
        <a:prstGeom prst="ellipse">
          <a:avLst/>
        </a:prstGeom>
      </dgm:spPr>
    </dgm:pt>
    <dgm:pt modelId="{D470621E-DAC8-463B-BD5A-3110A1662CE1}" type="pres">
      <dgm:prSet presAssocID="{EE39922A-FCE7-418E-9B77-5AD0C0F6A124}" presName="parTrans" presStyleLbl="sibTrans2D1" presStyleIdx="0" presStyleCnt="2" custAng="121886" custScaleX="180584" custLinFactX="1446071" custLinFactNeighborX="1500000" custLinFactNeighborY="-37670"/>
      <dgm:spPr>
        <a:xfrm rot="16078114">
          <a:off x="3934912" y="931999"/>
          <a:ext cx="258175" cy="320813"/>
        </a:xfrm>
        <a:prstGeom prst="rightArrow">
          <a:avLst>
            <a:gd name="adj1" fmla="val 60000"/>
            <a:gd name="adj2" fmla="val 50000"/>
          </a:avLst>
        </a:prstGeom>
      </dgm:spPr>
    </dgm:pt>
    <dgm:pt modelId="{8263FAC9-3C7F-438C-8A07-0FF5C7F69BC2}" type="pres">
      <dgm:prSet presAssocID="{EE39922A-FCE7-418E-9B77-5AD0C0F6A124}" presName="connectorText" presStyleLbl="sibTrans2D1" presStyleIdx="0" presStyleCnt="2"/>
      <dgm:spPr/>
    </dgm:pt>
    <dgm:pt modelId="{4EEDC735-7880-4361-B205-904B26099E1D}" type="pres">
      <dgm:prSet presAssocID="{359134BA-E015-442B-BD15-F062920FC6D5}" presName="node" presStyleLbl="node1" presStyleIdx="0" presStyleCnt="2" custScaleX="335142" custScaleY="74556" custRadScaleRad="79657" custRadScaleInc="0">
        <dgm:presLayoutVars>
          <dgm:bulletEnabled val="1"/>
        </dgm:presLayoutVars>
      </dgm:prSet>
      <dgm:spPr>
        <a:xfrm>
          <a:off x="2095768" y="514166"/>
          <a:ext cx="3936462" cy="426908"/>
        </a:xfrm>
        <a:prstGeom prst="ellipse">
          <a:avLst/>
        </a:prstGeom>
      </dgm:spPr>
    </dgm:pt>
    <dgm:pt modelId="{F1E3869A-4685-4001-8773-14A59BE3837D}" type="pres">
      <dgm:prSet presAssocID="{C7D2FE5B-E32D-4F5B-A57D-857CB7AFBCE7}" presName="parTrans" presStyleLbl="sibTrans2D1" presStyleIdx="1" presStyleCnt="2" custScaleX="117375" custLinFactX="2098485" custLinFactY="-300000" custLinFactNeighborX="2100000" custLinFactNeighborY="-376075"/>
      <dgm:spPr>
        <a:xfrm rot="5522754">
          <a:off x="3924362" y="2106389"/>
          <a:ext cx="312971" cy="320813"/>
        </a:xfrm>
        <a:prstGeom prst="rightArrow">
          <a:avLst>
            <a:gd name="adj1" fmla="val 60000"/>
            <a:gd name="adj2" fmla="val 50000"/>
          </a:avLst>
        </a:prstGeom>
      </dgm:spPr>
    </dgm:pt>
    <dgm:pt modelId="{DEB4F718-1729-4FCF-B1A3-8B3353F23A5B}" type="pres">
      <dgm:prSet presAssocID="{C7D2FE5B-E32D-4F5B-A57D-857CB7AFBCE7}" presName="connectorText" presStyleLbl="sibTrans2D1" presStyleIdx="1" presStyleCnt="2"/>
      <dgm:spPr/>
    </dgm:pt>
    <dgm:pt modelId="{00BE48C1-FCE4-4059-8A89-B28723B139D3}" type="pres">
      <dgm:prSet presAssocID="{ADEADE1E-1D5E-41B8-84D6-5F68B9B73EA8}" presName="node" presStyleLbl="node1" presStyleIdx="1" presStyleCnt="2" custAng="0" custScaleX="357350" custScaleY="77304" custRadScaleRad="79452">
        <dgm:presLayoutVars>
          <dgm:bulletEnabled val="1"/>
        </dgm:presLayoutVars>
      </dgm:prSet>
      <dgm:spPr>
        <a:xfrm>
          <a:off x="1969311" y="2584843"/>
          <a:ext cx="4189376" cy="487788"/>
        </a:xfrm>
        <a:prstGeom prst="ellipse">
          <a:avLst/>
        </a:prstGeom>
      </dgm:spPr>
    </dgm:pt>
  </dgm:ptLst>
  <dgm:cxnLst>
    <dgm:cxn modelId="{605D9A15-D6C7-408B-8CE0-7F051E77E82E}" type="presOf" srcId="{EE39922A-FCE7-418E-9B77-5AD0C0F6A124}" destId="{8263FAC9-3C7F-438C-8A07-0FF5C7F69BC2}" srcOrd="1" destOrd="0" presId="urn:microsoft.com/office/officeart/2005/8/layout/radial5"/>
    <dgm:cxn modelId="{EF8F4B19-C2E1-4EC9-9234-421E4B29CE43}" srcId="{F34EDCEC-5E85-45C2-AAF2-17B924FCFFAA}" destId="{ADEADE1E-1D5E-41B8-84D6-5F68B9B73EA8}" srcOrd="1" destOrd="0" parTransId="{C7D2FE5B-E32D-4F5B-A57D-857CB7AFBCE7}" sibTransId="{9F88B6B3-09EC-478B-987F-8D099F900F23}"/>
    <dgm:cxn modelId="{E1C31D1A-0B22-4659-B091-C9B6359EA8B4}" srcId="{F34EDCEC-5E85-45C2-AAF2-17B924FCFFAA}" destId="{359134BA-E015-442B-BD15-F062920FC6D5}" srcOrd="0" destOrd="0" parTransId="{EE39922A-FCE7-418E-9B77-5AD0C0F6A124}" sibTransId="{A3489B74-7F46-4704-A915-F2126CA0EBA4}"/>
    <dgm:cxn modelId="{668A6A21-AE1E-4F0C-A210-78B3DD232EE9}" type="presOf" srcId="{0D2FFE7E-34A1-40A1-9BC1-91E28BEE4404}" destId="{90A6423F-09DD-4D01-9C66-B8C2C927D15B}" srcOrd="0" destOrd="0" presId="urn:microsoft.com/office/officeart/2005/8/layout/radial5"/>
    <dgm:cxn modelId="{5346353B-ED29-45DF-87B6-9D883346B0C8}" type="presOf" srcId="{EE39922A-FCE7-418E-9B77-5AD0C0F6A124}" destId="{D470621E-DAC8-463B-BD5A-3110A1662CE1}" srcOrd="0" destOrd="0" presId="urn:microsoft.com/office/officeart/2005/8/layout/radial5"/>
    <dgm:cxn modelId="{0634A03C-957C-4776-B4C0-4DD3EE3CCF66}" srcId="{0D2FFE7E-34A1-40A1-9BC1-91E28BEE4404}" destId="{F34EDCEC-5E85-45C2-AAF2-17B924FCFFAA}" srcOrd="0" destOrd="0" parTransId="{21CB97B8-AAD7-4452-83BF-CA6E6F001F27}" sibTransId="{3AB1CE01-83D1-48F0-9F7A-5F55ACA0C1B1}"/>
    <dgm:cxn modelId="{04A38287-7F7D-4DAD-A999-EEF975E56DB2}" srcId="{0D2FFE7E-34A1-40A1-9BC1-91E28BEE4404}" destId="{0B0C1CD8-B8E5-48F2-9611-FDF13DEAEC1C}" srcOrd="1" destOrd="0" parTransId="{0BBCA071-3DF0-41B7-96B0-B28315935089}" sibTransId="{30C4541D-EEC9-4B6E-AD01-AAB74FEAAF3C}"/>
    <dgm:cxn modelId="{62B41297-5B4C-4F47-AED2-D6255469E6DC}" type="presOf" srcId="{C7D2FE5B-E32D-4F5B-A57D-857CB7AFBCE7}" destId="{F1E3869A-4685-4001-8773-14A59BE3837D}" srcOrd="0" destOrd="0" presId="urn:microsoft.com/office/officeart/2005/8/layout/radial5"/>
    <dgm:cxn modelId="{FD68D899-3CDC-4FC5-8C63-0BF66DE55230}" type="presOf" srcId="{ADEADE1E-1D5E-41B8-84D6-5F68B9B73EA8}" destId="{00BE48C1-FCE4-4059-8A89-B28723B139D3}" srcOrd="0" destOrd="0" presId="urn:microsoft.com/office/officeart/2005/8/layout/radial5"/>
    <dgm:cxn modelId="{53DF89C5-8E1B-4856-8591-A0BC4AAD70EF}" type="presOf" srcId="{F34EDCEC-5E85-45C2-AAF2-17B924FCFFAA}" destId="{E475D945-0459-4E5C-9577-98DCDAE72CBA}" srcOrd="0" destOrd="0" presId="urn:microsoft.com/office/officeart/2005/8/layout/radial5"/>
    <dgm:cxn modelId="{2FB65AD8-7407-4F10-8FFC-4A4BD515A32C}" type="presOf" srcId="{C7D2FE5B-E32D-4F5B-A57D-857CB7AFBCE7}" destId="{DEB4F718-1729-4FCF-B1A3-8B3353F23A5B}" srcOrd="1" destOrd="0" presId="urn:microsoft.com/office/officeart/2005/8/layout/radial5"/>
    <dgm:cxn modelId="{748920EE-BE0D-45D5-851F-9BE8493A1193}" type="presOf" srcId="{359134BA-E015-442B-BD15-F062920FC6D5}" destId="{4EEDC735-7880-4361-B205-904B26099E1D}" srcOrd="0" destOrd="0" presId="urn:microsoft.com/office/officeart/2005/8/layout/radial5"/>
    <dgm:cxn modelId="{4B974F5E-779A-4EFF-BCAB-DF7B19ED58EC}" type="presParOf" srcId="{90A6423F-09DD-4D01-9C66-B8C2C927D15B}" destId="{E475D945-0459-4E5C-9577-98DCDAE72CBA}" srcOrd="0" destOrd="0" presId="urn:microsoft.com/office/officeart/2005/8/layout/radial5"/>
    <dgm:cxn modelId="{68CF3E90-0CD7-436F-B374-F44809F5ED92}" type="presParOf" srcId="{90A6423F-09DD-4D01-9C66-B8C2C927D15B}" destId="{D470621E-DAC8-463B-BD5A-3110A1662CE1}" srcOrd="1" destOrd="0" presId="urn:microsoft.com/office/officeart/2005/8/layout/radial5"/>
    <dgm:cxn modelId="{5F147A1D-52B6-45B1-B598-1EA867016BF0}" type="presParOf" srcId="{D470621E-DAC8-463B-BD5A-3110A1662CE1}" destId="{8263FAC9-3C7F-438C-8A07-0FF5C7F69BC2}" srcOrd="0" destOrd="0" presId="urn:microsoft.com/office/officeart/2005/8/layout/radial5"/>
    <dgm:cxn modelId="{F63860C7-5D55-4A33-AAE0-80471BDCFC21}" type="presParOf" srcId="{90A6423F-09DD-4D01-9C66-B8C2C927D15B}" destId="{4EEDC735-7880-4361-B205-904B26099E1D}" srcOrd="2" destOrd="0" presId="urn:microsoft.com/office/officeart/2005/8/layout/radial5"/>
    <dgm:cxn modelId="{A12D1AD0-27E6-4EC6-82AF-41282784345B}" type="presParOf" srcId="{90A6423F-09DD-4D01-9C66-B8C2C927D15B}" destId="{F1E3869A-4685-4001-8773-14A59BE3837D}" srcOrd="3" destOrd="0" presId="urn:microsoft.com/office/officeart/2005/8/layout/radial5"/>
    <dgm:cxn modelId="{CBEB918A-C9C1-4DC6-A744-3B9CB7C73658}" type="presParOf" srcId="{F1E3869A-4685-4001-8773-14A59BE3837D}" destId="{DEB4F718-1729-4FCF-B1A3-8B3353F23A5B}" srcOrd="0" destOrd="0" presId="urn:microsoft.com/office/officeart/2005/8/layout/radial5"/>
    <dgm:cxn modelId="{436DDC6D-944D-4ED6-9481-2694A852D3C6}" type="presParOf" srcId="{90A6423F-09DD-4D01-9C66-B8C2C927D15B}" destId="{00BE48C1-FCE4-4059-8A89-B28723B139D3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70F068-CE84-4B0C-A166-092576FED8F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0"/>
      <dgm:spPr/>
    </dgm:pt>
    <dgm:pt modelId="{50C76299-5F5D-4558-89D1-2BDC199210C8}" type="pres">
      <dgm:prSet presAssocID="{8C70F068-CE84-4B0C-A166-092576FED8FD}" presName="Name0" presStyleCnt="0">
        <dgm:presLayoutVars>
          <dgm:dir/>
          <dgm:resizeHandles val="exact"/>
        </dgm:presLayoutVars>
      </dgm:prSet>
      <dgm:spPr/>
    </dgm:pt>
  </dgm:ptLst>
  <dgm:cxnLst>
    <dgm:cxn modelId="{D333B98C-866A-408C-98A4-8F2AAA1C43E9}" type="presOf" srcId="{8C70F068-CE84-4B0C-A166-092576FED8FD}" destId="{50C76299-5F5D-4558-89D1-2BDC199210C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2FFE7E-34A1-40A1-9BC1-91E28BEE4404}" type="doc">
      <dgm:prSet loTypeId="urn:microsoft.com/office/officeart/2005/8/layout/radial5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34EDCEC-5E85-45C2-AAF2-17B924FCFFAA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AZ EGYÉNI BÍRÓI MUNKATEHER ALAKULÁSA </a:t>
          </a:r>
        </a:p>
        <a:p>
          <a:r>
            <a:rPr lang="hu-H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A</a:t>
          </a: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hu-H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TÖRVÉNYSZÉKEK ELSŐFOKÚ PERES SZAKÁGÁBAN</a:t>
          </a:r>
        </a:p>
      </dgm:t>
    </dgm:pt>
    <dgm:pt modelId="{21CB97B8-AAD7-4452-83BF-CA6E6F001F27}" type="parTrans" cxnId="{0634A03C-957C-4776-B4C0-4DD3EE3CCF66}">
      <dgm:prSet/>
      <dgm:spPr/>
      <dgm:t>
        <a:bodyPr/>
        <a:lstStyle/>
        <a:p>
          <a:endParaRPr lang="hu-HU"/>
        </a:p>
      </dgm:t>
    </dgm:pt>
    <dgm:pt modelId="{3AB1CE01-83D1-48F0-9F7A-5F55ACA0C1B1}" type="sibTrans" cxnId="{0634A03C-957C-4776-B4C0-4DD3EE3CCF66}">
      <dgm:prSet/>
      <dgm:spPr/>
      <dgm:t>
        <a:bodyPr/>
        <a:lstStyle/>
        <a:p>
          <a:endParaRPr lang="hu-HU"/>
        </a:p>
      </dgm:t>
    </dgm:pt>
    <dgm:pt modelId="{359134BA-E015-442B-BD15-F062920FC6D5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BÜNTETŐ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PERES ÜGYEK</a:t>
          </a:r>
        </a:p>
      </dgm:t>
    </dgm:pt>
    <dgm:pt modelId="{EE39922A-FCE7-418E-9B77-5AD0C0F6A124}" type="parTrans" cxnId="{E1C31D1A-0B22-4659-B091-C9B6359EA8B4}">
      <dgm:prSet custT="1"/>
      <dgm:spPr>
        <a:noFill/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>
            <a:solidFill>
              <a:srgbClr val="000000"/>
            </a:solidFill>
            <a:latin typeface="Gill Sans MT" panose="020B0502020104020203"/>
            <a:ea typeface="+mn-ea"/>
            <a:cs typeface="+mn-cs"/>
          </a:endParaRPr>
        </a:p>
      </dgm:t>
    </dgm:pt>
    <dgm:pt modelId="{A3489B74-7F46-4704-A915-F2126CA0EBA4}" type="sibTrans" cxnId="{E1C31D1A-0B22-4659-B091-C9B6359EA8B4}">
      <dgm:prSet/>
      <dgm:spPr/>
      <dgm:t>
        <a:bodyPr/>
        <a:lstStyle/>
        <a:p>
          <a:endParaRPr lang="hu-HU"/>
        </a:p>
      </dgm:t>
    </dgm:pt>
    <dgm:pt modelId="{ADEADE1E-1D5E-41B8-84D6-5F68B9B73EA8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CIVILISZTIKAI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PERES ÜGYEK</a:t>
          </a:r>
        </a:p>
      </dgm:t>
    </dgm:pt>
    <dgm:pt modelId="{C7D2FE5B-E32D-4F5B-A57D-857CB7AFBCE7}" type="parTrans" cxnId="{EF8F4B19-C2E1-4EC9-9234-421E4B29CE43}">
      <dgm:prSet custT="1"/>
      <dgm:spPr>
        <a:noFill/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>
            <a:solidFill>
              <a:prstClr val="black"/>
            </a:solidFill>
            <a:latin typeface="Arial" panose="020B0604020202020204"/>
            <a:ea typeface="+mn-ea"/>
            <a:cs typeface="+mn-cs"/>
          </a:endParaRPr>
        </a:p>
      </dgm:t>
    </dgm:pt>
    <dgm:pt modelId="{9F88B6B3-09EC-478B-987F-8D099F900F23}" type="sibTrans" cxnId="{EF8F4B19-C2E1-4EC9-9234-421E4B29CE43}">
      <dgm:prSet/>
      <dgm:spPr/>
      <dgm:t>
        <a:bodyPr/>
        <a:lstStyle/>
        <a:p>
          <a:endParaRPr lang="hu-HU"/>
        </a:p>
      </dgm:t>
    </dgm:pt>
    <dgm:pt modelId="{0B0C1CD8-B8E5-48F2-9611-FDF13DEAEC1C}">
      <dgm:prSet custScaleX="417188" custScaleY="44867" custRadScaleRad="79657" custRadScaleInc="0"/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0BBCA071-3DF0-41B7-96B0-B28315935089}" type="parTrans" cxnId="{04A38287-7F7D-4DAD-A999-EEF975E56DB2}">
      <dgm:prSet/>
      <dgm:spPr>
        <a:gradFill rotWithShape="0">
          <a:gsLst>
            <a:gs pos="0">
              <a:srgbClr val="40782A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</a:gra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hu-HU"/>
        </a:p>
      </dgm:t>
    </dgm:pt>
    <dgm:pt modelId="{30C4541D-EEC9-4B6E-AD01-AAB74FEAAF3C}" type="sibTrans" cxnId="{04A38287-7F7D-4DAD-A999-EEF975E56DB2}">
      <dgm:prSet/>
      <dgm:spPr/>
      <dgm:t>
        <a:bodyPr/>
        <a:lstStyle/>
        <a:p>
          <a:endParaRPr lang="hu-HU"/>
        </a:p>
      </dgm:t>
    </dgm:pt>
    <dgm:pt modelId="{90A6423F-09DD-4D01-9C66-B8C2C927D15B}" type="pres">
      <dgm:prSet presAssocID="{0D2FFE7E-34A1-40A1-9BC1-91E28BEE440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75D945-0459-4E5C-9577-98DCDAE72CBA}" type="pres">
      <dgm:prSet presAssocID="{F34EDCEC-5E85-45C2-AAF2-17B924FCFFAA}" presName="centerShape" presStyleLbl="node0" presStyleIdx="0" presStyleCnt="1" custScaleX="380189" custScaleY="160216" custLinFactNeighborX="1330" custLinFactNeighborY="-2332"/>
      <dgm:spPr>
        <a:xfrm>
          <a:off x="2067534" y="1015414"/>
          <a:ext cx="4063183" cy="1403277"/>
        </a:xfrm>
        <a:prstGeom prst="ellipse">
          <a:avLst/>
        </a:prstGeom>
      </dgm:spPr>
    </dgm:pt>
    <dgm:pt modelId="{D470621E-DAC8-463B-BD5A-3110A1662CE1}" type="pres">
      <dgm:prSet presAssocID="{EE39922A-FCE7-418E-9B77-5AD0C0F6A124}" presName="parTrans" presStyleLbl="sibTrans2D1" presStyleIdx="0" presStyleCnt="2" custScaleX="186915" custLinFactX="1913373" custLinFactY="-102679" custLinFactNeighborX="2000000" custLinFactNeighborY="-200000"/>
      <dgm:spPr>
        <a:xfrm rot="16133992">
          <a:off x="3973087" y="697991"/>
          <a:ext cx="242316" cy="320813"/>
        </a:xfrm>
        <a:prstGeom prst="rightArrow">
          <a:avLst>
            <a:gd name="adj1" fmla="val 60000"/>
            <a:gd name="adj2" fmla="val 50000"/>
          </a:avLst>
        </a:prstGeom>
      </dgm:spPr>
    </dgm:pt>
    <dgm:pt modelId="{8263FAC9-3C7F-438C-8A07-0FF5C7F69BC2}" type="pres">
      <dgm:prSet presAssocID="{EE39922A-FCE7-418E-9B77-5AD0C0F6A124}" presName="connectorText" presStyleLbl="sibTrans2D1" presStyleIdx="0" presStyleCnt="2"/>
      <dgm:spPr/>
    </dgm:pt>
    <dgm:pt modelId="{4EEDC735-7880-4361-B205-904B26099E1D}" type="pres">
      <dgm:prSet presAssocID="{359134BA-E015-442B-BD15-F062920FC6D5}" presName="node" presStyleLbl="node1" presStyleIdx="0" presStyleCnt="2" custScaleX="340485" custScaleY="71613" custRadScaleRad="92349" custRadScaleInc="673">
        <dgm:presLayoutVars>
          <dgm:bulletEnabled val="1"/>
        </dgm:presLayoutVars>
      </dgm:prSet>
      <dgm:spPr>
        <a:xfrm>
          <a:off x="2108660" y="347519"/>
          <a:ext cx="3936462" cy="423351"/>
        </a:xfrm>
        <a:prstGeom prst="ellipse">
          <a:avLst/>
        </a:prstGeom>
      </dgm:spPr>
    </dgm:pt>
    <dgm:pt modelId="{F1E3869A-4685-4001-8773-14A59BE3837D}" type="pres">
      <dgm:prSet presAssocID="{C7D2FE5B-E32D-4F5B-A57D-857CB7AFBCE7}" presName="parTrans" presStyleLbl="sibTrans2D1" presStyleIdx="1" presStyleCnt="2" custScaleX="219003" custScaleY="100012" custLinFactX="1600000" custLinFactY="-300000" custLinFactNeighborX="1677976" custLinFactNeighborY="-368907"/>
      <dgm:spPr>
        <a:xfrm rot="5522754">
          <a:off x="3924362" y="2106389"/>
          <a:ext cx="312971" cy="320813"/>
        </a:xfrm>
        <a:prstGeom prst="rightArrow">
          <a:avLst>
            <a:gd name="adj1" fmla="val 60000"/>
            <a:gd name="adj2" fmla="val 50000"/>
          </a:avLst>
        </a:prstGeom>
      </dgm:spPr>
    </dgm:pt>
    <dgm:pt modelId="{DEB4F718-1729-4FCF-B1A3-8B3353F23A5B}" type="pres">
      <dgm:prSet presAssocID="{C7D2FE5B-E32D-4F5B-A57D-857CB7AFBCE7}" presName="connectorText" presStyleLbl="sibTrans2D1" presStyleIdx="1" presStyleCnt="2"/>
      <dgm:spPr/>
    </dgm:pt>
    <dgm:pt modelId="{00BE48C1-FCE4-4059-8A89-B28723B139D3}" type="pres">
      <dgm:prSet presAssocID="{ADEADE1E-1D5E-41B8-84D6-5F68B9B73EA8}" presName="node" presStyleLbl="node1" presStyleIdx="1" presStyleCnt="2" custScaleX="316972" custScaleY="81925" custRadScaleRad="86698" custRadScaleInc="0">
        <dgm:presLayoutVars>
          <dgm:bulletEnabled val="1"/>
        </dgm:presLayoutVars>
      </dgm:prSet>
      <dgm:spPr>
        <a:xfrm>
          <a:off x="1969311" y="2679641"/>
          <a:ext cx="4189376" cy="487788"/>
        </a:xfrm>
        <a:prstGeom prst="ellipse">
          <a:avLst/>
        </a:prstGeom>
      </dgm:spPr>
    </dgm:pt>
  </dgm:ptLst>
  <dgm:cxnLst>
    <dgm:cxn modelId="{605D9A15-D6C7-408B-8CE0-7F051E77E82E}" type="presOf" srcId="{EE39922A-FCE7-418E-9B77-5AD0C0F6A124}" destId="{8263FAC9-3C7F-438C-8A07-0FF5C7F69BC2}" srcOrd="1" destOrd="0" presId="urn:microsoft.com/office/officeart/2005/8/layout/radial5"/>
    <dgm:cxn modelId="{EF8F4B19-C2E1-4EC9-9234-421E4B29CE43}" srcId="{F34EDCEC-5E85-45C2-AAF2-17B924FCFFAA}" destId="{ADEADE1E-1D5E-41B8-84D6-5F68B9B73EA8}" srcOrd="1" destOrd="0" parTransId="{C7D2FE5B-E32D-4F5B-A57D-857CB7AFBCE7}" sibTransId="{9F88B6B3-09EC-478B-987F-8D099F900F23}"/>
    <dgm:cxn modelId="{E1C31D1A-0B22-4659-B091-C9B6359EA8B4}" srcId="{F34EDCEC-5E85-45C2-AAF2-17B924FCFFAA}" destId="{359134BA-E015-442B-BD15-F062920FC6D5}" srcOrd="0" destOrd="0" parTransId="{EE39922A-FCE7-418E-9B77-5AD0C0F6A124}" sibTransId="{A3489B74-7F46-4704-A915-F2126CA0EBA4}"/>
    <dgm:cxn modelId="{668A6A21-AE1E-4F0C-A210-78B3DD232EE9}" type="presOf" srcId="{0D2FFE7E-34A1-40A1-9BC1-91E28BEE4404}" destId="{90A6423F-09DD-4D01-9C66-B8C2C927D15B}" srcOrd="0" destOrd="0" presId="urn:microsoft.com/office/officeart/2005/8/layout/radial5"/>
    <dgm:cxn modelId="{5346353B-ED29-45DF-87B6-9D883346B0C8}" type="presOf" srcId="{EE39922A-FCE7-418E-9B77-5AD0C0F6A124}" destId="{D470621E-DAC8-463B-BD5A-3110A1662CE1}" srcOrd="0" destOrd="0" presId="urn:microsoft.com/office/officeart/2005/8/layout/radial5"/>
    <dgm:cxn modelId="{0634A03C-957C-4776-B4C0-4DD3EE3CCF66}" srcId="{0D2FFE7E-34A1-40A1-9BC1-91E28BEE4404}" destId="{F34EDCEC-5E85-45C2-AAF2-17B924FCFFAA}" srcOrd="0" destOrd="0" parTransId="{21CB97B8-AAD7-4452-83BF-CA6E6F001F27}" sibTransId="{3AB1CE01-83D1-48F0-9F7A-5F55ACA0C1B1}"/>
    <dgm:cxn modelId="{04A38287-7F7D-4DAD-A999-EEF975E56DB2}" srcId="{0D2FFE7E-34A1-40A1-9BC1-91E28BEE4404}" destId="{0B0C1CD8-B8E5-48F2-9611-FDF13DEAEC1C}" srcOrd="1" destOrd="0" parTransId="{0BBCA071-3DF0-41B7-96B0-B28315935089}" sibTransId="{30C4541D-EEC9-4B6E-AD01-AAB74FEAAF3C}"/>
    <dgm:cxn modelId="{62B41297-5B4C-4F47-AED2-D6255469E6DC}" type="presOf" srcId="{C7D2FE5B-E32D-4F5B-A57D-857CB7AFBCE7}" destId="{F1E3869A-4685-4001-8773-14A59BE3837D}" srcOrd="0" destOrd="0" presId="urn:microsoft.com/office/officeart/2005/8/layout/radial5"/>
    <dgm:cxn modelId="{FD68D899-3CDC-4FC5-8C63-0BF66DE55230}" type="presOf" srcId="{ADEADE1E-1D5E-41B8-84D6-5F68B9B73EA8}" destId="{00BE48C1-FCE4-4059-8A89-B28723B139D3}" srcOrd="0" destOrd="0" presId="urn:microsoft.com/office/officeart/2005/8/layout/radial5"/>
    <dgm:cxn modelId="{53DF89C5-8E1B-4856-8591-A0BC4AAD70EF}" type="presOf" srcId="{F34EDCEC-5E85-45C2-AAF2-17B924FCFFAA}" destId="{E475D945-0459-4E5C-9577-98DCDAE72CBA}" srcOrd="0" destOrd="0" presId="urn:microsoft.com/office/officeart/2005/8/layout/radial5"/>
    <dgm:cxn modelId="{2FB65AD8-7407-4F10-8FFC-4A4BD515A32C}" type="presOf" srcId="{C7D2FE5B-E32D-4F5B-A57D-857CB7AFBCE7}" destId="{DEB4F718-1729-4FCF-B1A3-8B3353F23A5B}" srcOrd="1" destOrd="0" presId="urn:microsoft.com/office/officeart/2005/8/layout/radial5"/>
    <dgm:cxn modelId="{748920EE-BE0D-45D5-851F-9BE8493A1193}" type="presOf" srcId="{359134BA-E015-442B-BD15-F062920FC6D5}" destId="{4EEDC735-7880-4361-B205-904B26099E1D}" srcOrd="0" destOrd="0" presId="urn:microsoft.com/office/officeart/2005/8/layout/radial5"/>
    <dgm:cxn modelId="{4B974F5E-779A-4EFF-BCAB-DF7B19ED58EC}" type="presParOf" srcId="{90A6423F-09DD-4D01-9C66-B8C2C927D15B}" destId="{E475D945-0459-4E5C-9577-98DCDAE72CBA}" srcOrd="0" destOrd="0" presId="urn:microsoft.com/office/officeart/2005/8/layout/radial5"/>
    <dgm:cxn modelId="{68CF3E90-0CD7-436F-B374-F44809F5ED92}" type="presParOf" srcId="{90A6423F-09DD-4D01-9C66-B8C2C927D15B}" destId="{D470621E-DAC8-463B-BD5A-3110A1662CE1}" srcOrd="1" destOrd="0" presId="urn:microsoft.com/office/officeart/2005/8/layout/radial5"/>
    <dgm:cxn modelId="{5F147A1D-52B6-45B1-B598-1EA867016BF0}" type="presParOf" srcId="{D470621E-DAC8-463B-BD5A-3110A1662CE1}" destId="{8263FAC9-3C7F-438C-8A07-0FF5C7F69BC2}" srcOrd="0" destOrd="0" presId="urn:microsoft.com/office/officeart/2005/8/layout/radial5"/>
    <dgm:cxn modelId="{F63860C7-5D55-4A33-AAE0-80471BDCFC21}" type="presParOf" srcId="{90A6423F-09DD-4D01-9C66-B8C2C927D15B}" destId="{4EEDC735-7880-4361-B205-904B26099E1D}" srcOrd="2" destOrd="0" presId="urn:microsoft.com/office/officeart/2005/8/layout/radial5"/>
    <dgm:cxn modelId="{A12D1AD0-27E6-4EC6-82AF-41282784345B}" type="presParOf" srcId="{90A6423F-09DD-4D01-9C66-B8C2C927D15B}" destId="{F1E3869A-4685-4001-8773-14A59BE3837D}" srcOrd="3" destOrd="0" presId="urn:microsoft.com/office/officeart/2005/8/layout/radial5"/>
    <dgm:cxn modelId="{CBEB918A-C9C1-4DC6-A744-3B9CB7C73658}" type="presParOf" srcId="{F1E3869A-4685-4001-8773-14A59BE3837D}" destId="{DEB4F718-1729-4FCF-B1A3-8B3353F23A5B}" srcOrd="0" destOrd="0" presId="urn:microsoft.com/office/officeart/2005/8/layout/radial5"/>
    <dgm:cxn modelId="{436DDC6D-944D-4ED6-9481-2694A852D3C6}" type="presParOf" srcId="{90A6423F-09DD-4D01-9C66-B8C2C927D15B}" destId="{00BE48C1-FCE4-4059-8A89-B28723B139D3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70F068-CE84-4B0C-A166-092576FED8F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0"/>
      <dgm:spPr/>
    </dgm:pt>
    <dgm:pt modelId="{50C76299-5F5D-4558-89D1-2BDC199210C8}" type="pres">
      <dgm:prSet presAssocID="{8C70F068-CE84-4B0C-A166-092576FED8FD}" presName="Name0" presStyleCnt="0">
        <dgm:presLayoutVars>
          <dgm:dir/>
          <dgm:resizeHandles val="exact"/>
        </dgm:presLayoutVars>
      </dgm:prSet>
      <dgm:spPr/>
    </dgm:pt>
  </dgm:ptLst>
  <dgm:cxnLst>
    <dgm:cxn modelId="{D333B98C-866A-408C-98A4-8F2AAA1C43E9}" type="presOf" srcId="{8C70F068-CE84-4B0C-A166-092576FED8FD}" destId="{50C76299-5F5D-4558-89D1-2BDC199210C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2FFE7E-34A1-40A1-9BC1-91E28BEE4404}" type="doc">
      <dgm:prSet loTypeId="urn:microsoft.com/office/officeart/2005/8/layout/radial5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34EDCEC-5E85-45C2-AAF2-17B924FCFFAA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A TANÁCSOK MUNKATERHÉNEK ALAKULÁSA </a:t>
          </a:r>
        </a:p>
        <a:p>
          <a:r>
            <a:rPr lang="hu-H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A TÖRVÉNYSZÉKEK MÁSODFOKÚ SZAKÁGÁBAN</a:t>
          </a:r>
        </a:p>
      </dgm:t>
    </dgm:pt>
    <dgm:pt modelId="{21CB97B8-AAD7-4452-83BF-CA6E6F001F27}" type="parTrans" cxnId="{0634A03C-957C-4776-B4C0-4DD3EE3CCF66}">
      <dgm:prSet/>
      <dgm:spPr/>
      <dgm:t>
        <a:bodyPr/>
        <a:lstStyle/>
        <a:p>
          <a:endParaRPr lang="hu-HU"/>
        </a:p>
      </dgm:t>
    </dgm:pt>
    <dgm:pt modelId="{3AB1CE01-83D1-48F0-9F7A-5F55ACA0C1B1}" type="sibTrans" cxnId="{0634A03C-957C-4776-B4C0-4DD3EE3CCF66}">
      <dgm:prSet/>
      <dgm:spPr/>
      <dgm:t>
        <a:bodyPr/>
        <a:lstStyle/>
        <a:p>
          <a:endParaRPr lang="hu-HU"/>
        </a:p>
      </dgm:t>
    </dgm:pt>
    <dgm:pt modelId="{359134BA-E015-442B-BD15-F062920FC6D5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BÜNTETŐ PERES ÜGYEK</a:t>
          </a:r>
        </a:p>
      </dgm:t>
    </dgm:pt>
    <dgm:pt modelId="{EE39922A-FCE7-418E-9B77-5AD0C0F6A124}" type="parTrans" cxnId="{E1C31D1A-0B22-4659-B091-C9B6359EA8B4}">
      <dgm:prSet/>
      <dgm:spPr>
        <a:noFill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hu-HU"/>
        </a:p>
      </dgm:t>
    </dgm:pt>
    <dgm:pt modelId="{A3489B74-7F46-4704-A915-F2126CA0EBA4}" type="sibTrans" cxnId="{E1C31D1A-0B22-4659-B091-C9B6359EA8B4}">
      <dgm:prSet/>
      <dgm:spPr/>
      <dgm:t>
        <a:bodyPr/>
        <a:lstStyle/>
        <a:p>
          <a:endParaRPr lang="hu-HU"/>
        </a:p>
      </dgm:t>
    </dgm:pt>
    <dgm:pt modelId="{ADEADE1E-1D5E-41B8-84D6-5F68B9B73EA8}">
      <dgm:prSet phldrT="[Szöveg]" custT="1"/>
      <dgm:spPr>
        <a:solidFill>
          <a:srgbClr val="40782A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gm:spPr>
      <dgm:t>
        <a:bodyPr spcFirstLastPara="0" vert="horz" wrap="square" lIns="21590" tIns="21590" rIns="21590" bIns="2159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CIVILISZTIKAI PERES ÜGYEK</a:t>
          </a:r>
        </a:p>
      </dgm:t>
    </dgm:pt>
    <dgm:pt modelId="{C7D2FE5B-E32D-4F5B-A57D-857CB7AFBCE7}" type="parTrans" cxnId="{EF8F4B19-C2E1-4EC9-9234-421E4B29CE43}">
      <dgm:prSet custT="1"/>
      <dgm:spPr>
        <a:noFill/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>
            <a:solidFill>
              <a:prstClr val="black"/>
            </a:solidFill>
            <a:latin typeface="Arial" panose="020B0604020202020204"/>
            <a:ea typeface="+mn-ea"/>
            <a:cs typeface="+mn-cs"/>
          </a:endParaRPr>
        </a:p>
      </dgm:t>
    </dgm:pt>
    <dgm:pt modelId="{9F88B6B3-09EC-478B-987F-8D099F900F23}" type="sibTrans" cxnId="{EF8F4B19-C2E1-4EC9-9234-421E4B29CE43}">
      <dgm:prSet/>
      <dgm:spPr/>
      <dgm:t>
        <a:bodyPr/>
        <a:lstStyle/>
        <a:p>
          <a:endParaRPr lang="hu-HU"/>
        </a:p>
      </dgm:t>
    </dgm:pt>
    <dgm:pt modelId="{0B0C1CD8-B8E5-48F2-9611-FDF13DEAEC1C}">
      <dgm:prSet custScaleX="417188" custScaleY="44867" custRadScaleRad="79657" custRadScaleInc="0"/>
      <dgm:spPr>
        <a:prstGeom prst="ellipse">
          <a:avLst/>
        </a:prstGeom>
      </dgm:spPr>
      <dgm:t>
        <a:bodyPr/>
        <a:lstStyle/>
        <a:p>
          <a:endParaRPr lang="hu-HU"/>
        </a:p>
      </dgm:t>
    </dgm:pt>
    <dgm:pt modelId="{0BBCA071-3DF0-41B7-96B0-B28315935089}" type="parTrans" cxnId="{04A38287-7F7D-4DAD-A999-EEF975E56DB2}">
      <dgm:prSet/>
      <dgm:spPr>
        <a:gradFill rotWithShape="0">
          <a:gsLst>
            <a:gs pos="0">
              <a:srgbClr val="40782A"/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</a:gra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hu-HU"/>
        </a:p>
      </dgm:t>
    </dgm:pt>
    <dgm:pt modelId="{30C4541D-EEC9-4B6E-AD01-AAB74FEAAF3C}" type="sibTrans" cxnId="{04A38287-7F7D-4DAD-A999-EEF975E56DB2}">
      <dgm:prSet/>
      <dgm:spPr/>
      <dgm:t>
        <a:bodyPr/>
        <a:lstStyle/>
        <a:p>
          <a:endParaRPr lang="hu-HU"/>
        </a:p>
      </dgm:t>
    </dgm:pt>
    <dgm:pt modelId="{DED84F02-B35B-48AE-8B79-EF26B6A200C0}">
      <dgm:prSet/>
      <dgm:spPr/>
      <dgm:t>
        <a:bodyPr/>
        <a:lstStyle/>
        <a:p>
          <a:endParaRPr lang="hu-HU"/>
        </a:p>
      </dgm:t>
    </dgm:pt>
    <dgm:pt modelId="{AF8ABC54-D192-49A6-A996-83951F2FDCE7}" type="parTrans" cxnId="{8343190D-F0C2-4A44-A26C-2E4E743AE212}">
      <dgm:prSet/>
      <dgm:spPr/>
      <dgm:t>
        <a:bodyPr/>
        <a:lstStyle/>
        <a:p>
          <a:endParaRPr lang="hu-HU"/>
        </a:p>
      </dgm:t>
    </dgm:pt>
    <dgm:pt modelId="{74BA3707-FD8E-4632-9D8E-4DFD08C0E05A}" type="sibTrans" cxnId="{8343190D-F0C2-4A44-A26C-2E4E743AE212}">
      <dgm:prSet/>
      <dgm:spPr/>
      <dgm:t>
        <a:bodyPr/>
        <a:lstStyle/>
        <a:p>
          <a:endParaRPr lang="hu-HU"/>
        </a:p>
      </dgm:t>
    </dgm:pt>
    <dgm:pt modelId="{D77C688C-D338-4DBD-B5DC-B12A276F971F}">
      <dgm:prSet/>
      <dgm:spPr/>
      <dgm:t>
        <a:bodyPr/>
        <a:lstStyle/>
        <a:p>
          <a:endParaRPr lang="hu-HU"/>
        </a:p>
      </dgm:t>
    </dgm:pt>
    <dgm:pt modelId="{847F8228-748C-4DE6-B578-7FDEBEC7479C}" type="parTrans" cxnId="{C1303CF3-2C61-4E0D-956A-C31CCEE44784}">
      <dgm:prSet/>
      <dgm:spPr/>
      <dgm:t>
        <a:bodyPr/>
        <a:lstStyle/>
        <a:p>
          <a:endParaRPr lang="hu-HU"/>
        </a:p>
      </dgm:t>
    </dgm:pt>
    <dgm:pt modelId="{69E8335B-0D62-49E0-9ACA-9F69313352EA}" type="sibTrans" cxnId="{C1303CF3-2C61-4E0D-956A-C31CCEE44784}">
      <dgm:prSet/>
      <dgm:spPr/>
      <dgm:t>
        <a:bodyPr/>
        <a:lstStyle/>
        <a:p>
          <a:endParaRPr lang="hu-HU"/>
        </a:p>
      </dgm:t>
    </dgm:pt>
    <dgm:pt modelId="{B290CEF6-9553-47C8-A3C6-0C8FE3F4B0B7}">
      <dgm:prSet/>
      <dgm:spPr/>
      <dgm:t>
        <a:bodyPr/>
        <a:lstStyle/>
        <a:p>
          <a:endParaRPr lang="hu-HU"/>
        </a:p>
      </dgm:t>
    </dgm:pt>
    <dgm:pt modelId="{0BC519C8-893D-4432-9159-17B5022BC033}" type="parTrans" cxnId="{A0BC7269-B2CB-460A-BF04-E1B602E58344}">
      <dgm:prSet/>
      <dgm:spPr/>
      <dgm:t>
        <a:bodyPr/>
        <a:lstStyle/>
        <a:p>
          <a:endParaRPr lang="hu-HU"/>
        </a:p>
      </dgm:t>
    </dgm:pt>
    <dgm:pt modelId="{6C359E1A-0DD4-478B-B125-0F0BF04332C8}" type="sibTrans" cxnId="{A0BC7269-B2CB-460A-BF04-E1B602E58344}">
      <dgm:prSet/>
      <dgm:spPr/>
      <dgm:t>
        <a:bodyPr/>
        <a:lstStyle/>
        <a:p>
          <a:endParaRPr lang="hu-HU"/>
        </a:p>
      </dgm:t>
    </dgm:pt>
    <dgm:pt modelId="{EE08C5A0-5EC1-4B27-AB8B-AE0489749613}">
      <dgm:prSet/>
      <dgm:spPr/>
      <dgm:t>
        <a:bodyPr/>
        <a:lstStyle/>
        <a:p>
          <a:endParaRPr lang="hu-HU"/>
        </a:p>
      </dgm:t>
    </dgm:pt>
    <dgm:pt modelId="{E6CA16EE-F5FC-4A8B-A89E-7AB3B5F168E5}" type="parTrans" cxnId="{60BFE907-8799-42AC-B9B9-501FEAA8ACF4}">
      <dgm:prSet/>
      <dgm:spPr/>
      <dgm:t>
        <a:bodyPr/>
        <a:lstStyle/>
        <a:p>
          <a:endParaRPr lang="hu-HU"/>
        </a:p>
      </dgm:t>
    </dgm:pt>
    <dgm:pt modelId="{D1582B09-7B99-4E74-BA3E-7152BCEEA539}" type="sibTrans" cxnId="{60BFE907-8799-42AC-B9B9-501FEAA8ACF4}">
      <dgm:prSet/>
      <dgm:spPr/>
      <dgm:t>
        <a:bodyPr/>
        <a:lstStyle/>
        <a:p>
          <a:endParaRPr lang="hu-HU"/>
        </a:p>
      </dgm:t>
    </dgm:pt>
    <dgm:pt modelId="{C870E6F0-48FF-4FC7-85D5-161D05E98534}">
      <dgm:prSet/>
      <dgm:spPr/>
      <dgm:t>
        <a:bodyPr/>
        <a:lstStyle/>
        <a:p>
          <a:endParaRPr lang="hu-HU"/>
        </a:p>
      </dgm:t>
    </dgm:pt>
    <dgm:pt modelId="{437E6D52-75BE-4BD0-9CEB-21CD89242E27}" type="parTrans" cxnId="{FA7AF0DA-ABA2-49C8-A844-17C1C0CE63B5}">
      <dgm:prSet/>
      <dgm:spPr/>
      <dgm:t>
        <a:bodyPr/>
        <a:lstStyle/>
        <a:p>
          <a:endParaRPr lang="hu-HU"/>
        </a:p>
      </dgm:t>
    </dgm:pt>
    <dgm:pt modelId="{8905568E-6F69-4135-B2EC-4BC7D8D383F5}" type="sibTrans" cxnId="{FA7AF0DA-ABA2-49C8-A844-17C1C0CE63B5}">
      <dgm:prSet/>
      <dgm:spPr/>
      <dgm:t>
        <a:bodyPr/>
        <a:lstStyle/>
        <a:p>
          <a:endParaRPr lang="hu-HU"/>
        </a:p>
      </dgm:t>
    </dgm:pt>
    <dgm:pt modelId="{C81388B4-3790-4435-B0EE-BF36A68409E4}">
      <dgm:prSet/>
      <dgm:spPr/>
      <dgm:t>
        <a:bodyPr/>
        <a:lstStyle/>
        <a:p>
          <a:endParaRPr lang="hu-HU"/>
        </a:p>
      </dgm:t>
    </dgm:pt>
    <dgm:pt modelId="{ADD14372-624D-4456-B7E7-F529FC1CC81E}" type="parTrans" cxnId="{D6120ACD-EF8B-4DE1-80C2-22883E31B8C2}">
      <dgm:prSet/>
      <dgm:spPr/>
      <dgm:t>
        <a:bodyPr/>
        <a:lstStyle/>
        <a:p>
          <a:endParaRPr lang="hu-HU"/>
        </a:p>
      </dgm:t>
    </dgm:pt>
    <dgm:pt modelId="{9BE05BCA-92FC-4165-BBF6-6FD88C03E9EF}" type="sibTrans" cxnId="{D6120ACD-EF8B-4DE1-80C2-22883E31B8C2}">
      <dgm:prSet/>
      <dgm:spPr/>
      <dgm:t>
        <a:bodyPr/>
        <a:lstStyle/>
        <a:p>
          <a:endParaRPr lang="hu-HU"/>
        </a:p>
      </dgm:t>
    </dgm:pt>
    <dgm:pt modelId="{275A3C35-5D47-411C-88A9-43A35CF24B3F}">
      <dgm:prSet/>
      <dgm:spPr/>
      <dgm:t>
        <a:bodyPr/>
        <a:lstStyle/>
        <a:p>
          <a:endParaRPr lang="hu-HU"/>
        </a:p>
      </dgm:t>
    </dgm:pt>
    <dgm:pt modelId="{64F18928-AC1E-4966-92B3-2C60434B6BFB}" type="parTrans" cxnId="{EE3E2C5E-991E-434A-9234-D548B8B0F687}">
      <dgm:prSet/>
      <dgm:spPr/>
      <dgm:t>
        <a:bodyPr/>
        <a:lstStyle/>
        <a:p>
          <a:endParaRPr lang="hu-HU"/>
        </a:p>
      </dgm:t>
    </dgm:pt>
    <dgm:pt modelId="{ECFEA481-68D8-4477-89A4-5975F03350D3}" type="sibTrans" cxnId="{EE3E2C5E-991E-434A-9234-D548B8B0F687}">
      <dgm:prSet/>
      <dgm:spPr/>
      <dgm:t>
        <a:bodyPr/>
        <a:lstStyle/>
        <a:p>
          <a:endParaRPr lang="hu-HU"/>
        </a:p>
      </dgm:t>
    </dgm:pt>
    <dgm:pt modelId="{7BC2F607-602D-4214-9F1F-213BE32A1C5B}">
      <dgm:prSet/>
      <dgm:spPr/>
      <dgm:t>
        <a:bodyPr/>
        <a:lstStyle/>
        <a:p>
          <a:endParaRPr lang="hu-HU"/>
        </a:p>
      </dgm:t>
    </dgm:pt>
    <dgm:pt modelId="{94DB1284-5AA3-4D9F-8925-B726D850EABD}" type="parTrans" cxnId="{7BFC0CF8-3676-4052-82D2-D2B1DE956EDF}">
      <dgm:prSet/>
      <dgm:spPr/>
      <dgm:t>
        <a:bodyPr/>
        <a:lstStyle/>
        <a:p>
          <a:endParaRPr lang="hu-HU"/>
        </a:p>
      </dgm:t>
    </dgm:pt>
    <dgm:pt modelId="{50D27772-6E63-4FB9-83B7-C730C920288E}" type="sibTrans" cxnId="{7BFC0CF8-3676-4052-82D2-D2B1DE956EDF}">
      <dgm:prSet/>
      <dgm:spPr/>
      <dgm:t>
        <a:bodyPr/>
        <a:lstStyle/>
        <a:p>
          <a:endParaRPr lang="hu-HU"/>
        </a:p>
      </dgm:t>
    </dgm:pt>
    <dgm:pt modelId="{3DAB21EF-B3B7-4EE0-8E8E-F2231EE2D231}">
      <dgm:prSet/>
      <dgm:spPr/>
      <dgm:t>
        <a:bodyPr/>
        <a:lstStyle/>
        <a:p>
          <a:endParaRPr lang="hu-HU"/>
        </a:p>
      </dgm:t>
    </dgm:pt>
    <dgm:pt modelId="{E59FA874-4D78-4C22-A928-327360AA306E}" type="parTrans" cxnId="{1C474C94-174C-45D2-AFAE-70DBF48AD1F1}">
      <dgm:prSet/>
      <dgm:spPr/>
      <dgm:t>
        <a:bodyPr/>
        <a:lstStyle/>
        <a:p>
          <a:endParaRPr lang="hu-HU"/>
        </a:p>
      </dgm:t>
    </dgm:pt>
    <dgm:pt modelId="{59137CCD-4C94-41D8-B87A-CBD46579EAF3}" type="sibTrans" cxnId="{1C474C94-174C-45D2-AFAE-70DBF48AD1F1}">
      <dgm:prSet/>
      <dgm:spPr/>
      <dgm:t>
        <a:bodyPr/>
        <a:lstStyle/>
        <a:p>
          <a:endParaRPr lang="hu-HU"/>
        </a:p>
      </dgm:t>
    </dgm:pt>
    <dgm:pt modelId="{351FA183-9C99-4563-B853-F68648140DF6}">
      <dgm:prSet/>
      <dgm:spPr/>
      <dgm:t>
        <a:bodyPr/>
        <a:lstStyle/>
        <a:p>
          <a:endParaRPr lang="hu-HU"/>
        </a:p>
      </dgm:t>
    </dgm:pt>
    <dgm:pt modelId="{272DD55A-9920-49A7-986F-AC7512D00793}" type="parTrans" cxnId="{550675E9-64A1-49B9-9304-8A3CC3FC2226}">
      <dgm:prSet/>
      <dgm:spPr/>
      <dgm:t>
        <a:bodyPr/>
        <a:lstStyle/>
        <a:p>
          <a:endParaRPr lang="hu-HU"/>
        </a:p>
      </dgm:t>
    </dgm:pt>
    <dgm:pt modelId="{BE6F11AC-2018-4377-A4B5-F8F4CE79601C}" type="sibTrans" cxnId="{550675E9-64A1-49B9-9304-8A3CC3FC2226}">
      <dgm:prSet/>
      <dgm:spPr/>
      <dgm:t>
        <a:bodyPr/>
        <a:lstStyle/>
        <a:p>
          <a:endParaRPr lang="hu-HU"/>
        </a:p>
      </dgm:t>
    </dgm:pt>
    <dgm:pt modelId="{75CBE064-5F6D-4ADE-A1FB-C394AC62CE9C}">
      <dgm:prSet/>
      <dgm:spPr/>
      <dgm:t>
        <a:bodyPr/>
        <a:lstStyle/>
        <a:p>
          <a:endParaRPr lang="hu-HU"/>
        </a:p>
      </dgm:t>
    </dgm:pt>
    <dgm:pt modelId="{594B45F7-EBF6-4AFA-B561-56065AD4E805}" type="parTrans" cxnId="{0A24D557-FBD6-40B5-A6B1-4BC81E7A605F}">
      <dgm:prSet/>
      <dgm:spPr/>
      <dgm:t>
        <a:bodyPr/>
        <a:lstStyle/>
        <a:p>
          <a:endParaRPr lang="hu-HU"/>
        </a:p>
      </dgm:t>
    </dgm:pt>
    <dgm:pt modelId="{4C9C36A1-BF74-403A-B6F0-CFB60BDB054B}" type="sibTrans" cxnId="{0A24D557-FBD6-40B5-A6B1-4BC81E7A605F}">
      <dgm:prSet/>
      <dgm:spPr/>
      <dgm:t>
        <a:bodyPr/>
        <a:lstStyle/>
        <a:p>
          <a:endParaRPr lang="hu-HU"/>
        </a:p>
      </dgm:t>
    </dgm:pt>
    <dgm:pt modelId="{81064B72-A858-40CF-8B69-9EBBC77E4C05}">
      <dgm:prSet/>
      <dgm:spPr/>
      <dgm:t>
        <a:bodyPr/>
        <a:lstStyle/>
        <a:p>
          <a:endParaRPr lang="hu-HU"/>
        </a:p>
      </dgm:t>
    </dgm:pt>
    <dgm:pt modelId="{17836AE2-8902-4707-86A6-C9D3C2BEB906}" type="parTrans" cxnId="{BBC3F298-04E1-444E-B5F9-D02E9B5EBB75}">
      <dgm:prSet/>
      <dgm:spPr/>
      <dgm:t>
        <a:bodyPr/>
        <a:lstStyle/>
        <a:p>
          <a:endParaRPr lang="hu-HU"/>
        </a:p>
      </dgm:t>
    </dgm:pt>
    <dgm:pt modelId="{0124254D-8381-4738-9DFE-04699611FAAD}" type="sibTrans" cxnId="{BBC3F298-04E1-444E-B5F9-D02E9B5EBB75}">
      <dgm:prSet/>
      <dgm:spPr/>
      <dgm:t>
        <a:bodyPr/>
        <a:lstStyle/>
        <a:p>
          <a:endParaRPr lang="hu-HU"/>
        </a:p>
      </dgm:t>
    </dgm:pt>
    <dgm:pt modelId="{FC5A62E6-8C0D-40B3-B467-AF66F9D76119}">
      <dgm:prSet/>
      <dgm:spPr/>
      <dgm:t>
        <a:bodyPr/>
        <a:lstStyle/>
        <a:p>
          <a:endParaRPr lang="hu-HU"/>
        </a:p>
      </dgm:t>
    </dgm:pt>
    <dgm:pt modelId="{B1F6759A-5EF6-4E46-9F87-FDEBECC62738}" type="parTrans" cxnId="{EF7EEF61-A8AE-4AEA-AF0C-C9FD85EB2F6D}">
      <dgm:prSet/>
      <dgm:spPr/>
      <dgm:t>
        <a:bodyPr/>
        <a:lstStyle/>
        <a:p>
          <a:endParaRPr lang="hu-HU"/>
        </a:p>
      </dgm:t>
    </dgm:pt>
    <dgm:pt modelId="{5F0F226C-D6F8-4F1C-8B3D-3382410AFABF}" type="sibTrans" cxnId="{EF7EEF61-A8AE-4AEA-AF0C-C9FD85EB2F6D}">
      <dgm:prSet/>
      <dgm:spPr/>
      <dgm:t>
        <a:bodyPr/>
        <a:lstStyle/>
        <a:p>
          <a:endParaRPr lang="hu-HU"/>
        </a:p>
      </dgm:t>
    </dgm:pt>
    <dgm:pt modelId="{70833EE5-D99F-4ED1-BFDF-E4C21C9461F9}">
      <dgm:prSet/>
      <dgm:spPr/>
      <dgm:t>
        <a:bodyPr/>
        <a:lstStyle/>
        <a:p>
          <a:endParaRPr lang="hu-HU"/>
        </a:p>
      </dgm:t>
    </dgm:pt>
    <dgm:pt modelId="{33C636B9-10EE-4B07-B6EB-5E8FC3CEA315}" type="parTrans" cxnId="{CA266E5C-D209-48CD-90DE-3F5630A6DC7D}">
      <dgm:prSet/>
      <dgm:spPr/>
      <dgm:t>
        <a:bodyPr/>
        <a:lstStyle/>
        <a:p>
          <a:endParaRPr lang="hu-HU"/>
        </a:p>
      </dgm:t>
    </dgm:pt>
    <dgm:pt modelId="{BB7E9962-198A-41F7-A1BF-1B50CA4F1D75}" type="sibTrans" cxnId="{CA266E5C-D209-48CD-90DE-3F5630A6DC7D}">
      <dgm:prSet/>
      <dgm:spPr/>
      <dgm:t>
        <a:bodyPr/>
        <a:lstStyle/>
        <a:p>
          <a:endParaRPr lang="hu-HU"/>
        </a:p>
      </dgm:t>
    </dgm:pt>
    <dgm:pt modelId="{A5B27715-D36C-4074-AE12-D1D98A67D816}">
      <dgm:prSet/>
      <dgm:spPr/>
      <dgm:t>
        <a:bodyPr/>
        <a:lstStyle/>
        <a:p>
          <a:endParaRPr lang="hu-HU"/>
        </a:p>
      </dgm:t>
    </dgm:pt>
    <dgm:pt modelId="{7EC8FF74-77CA-4FF2-A30D-BD5996BAD26C}" type="parTrans" cxnId="{258C19D3-638A-4325-BD1E-5876362FC3EB}">
      <dgm:prSet/>
      <dgm:spPr/>
      <dgm:t>
        <a:bodyPr/>
        <a:lstStyle/>
        <a:p>
          <a:endParaRPr lang="hu-HU"/>
        </a:p>
      </dgm:t>
    </dgm:pt>
    <dgm:pt modelId="{2515199F-6BF0-40F2-8B3A-E31A10CD34CD}" type="sibTrans" cxnId="{258C19D3-638A-4325-BD1E-5876362FC3EB}">
      <dgm:prSet/>
      <dgm:spPr/>
      <dgm:t>
        <a:bodyPr/>
        <a:lstStyle/>
        <a:p>
          <a:endParaRPr lang="hu-HU"/>
        </a:p>
      </dgm:t>
    </dgm:pt>
    <dgm:pt modelId="{77B5C634-5672-4363-816C-5EC179C95076}">
      <dgm:prSet/>
      <dgm:spPr/>
      <dgm:t>
        <a:bodyPr/>
        <a:lstStyle/>
        <a:p>
          <a:endParaRPr lang="hu-HU"/>
        </a:p>
      </dgm:t>
    </dgm:pt>
    <dgm:pt modelId="{7E1B0700-6089-48E4-98C8-3E29E586FE43}" type="parTrans" cxnId="{C31E1979-C868-43F0-A793-24B35CF927A7}">
      <dgm:prSet/>
      <dgm:spPr/>
      <dgm:t>
        <a:bodyPr/>
        <a:lstStyle/>
        <a:p>
          <a:endParaRPr lang="hu-HU"/>
        </a:p>
      </dgm:t>
    </dgm:pt>
    <dgm:pt modelId="{059BDD0B-17AC-4A4F-899B-71186CF988C4}" type="sibTrans" cxnId="{C31E1979-C868-43F0-A793-24B35CF927A7}">
      <dgm:prSet/>
      <dgm:spPr/>
      <dgm:t>
        <a:bodyPr/>
        <a:lstStyle/>
        <a:p>
          <a:endParaRPr lang="hu-HU"/>
        </a:p>
      </dgm:t>
    </dgm:pt>
    <dgm:pt modelId="{D4913002-C011-4404-A02D-8214F9AC734D}">
      <dgm:prSet/>
      <dgm:spPr/>
      <dgm:t>
        <a:bodyPr/>
        <a:lstStyle/>
        <a:p>
          <a:endParaRPr lang="hu-HU"/>
        </a:p>
      </dgm:t>
    </dgm:pt>
    <dgm:pt modelId="{19105D30-BEB4-4F94-9108-A7C5D2371491}" type="parTrans" cxnId="{086D57DA-9AB4-45C8-9137-8BDD2B6D6DAA}">
      <dgm:prSet/>
      <dgm:spPr/>
      <dgm:t>
        <a:bodyPr/>
        <a:lstStyle/>
        <a:p>
          <a:endParaRPr lang="hu-HU"/>
        </a:p>
      </dgm:t>
    </dgm:pt>
    <dgm:pt modelId="{8F308865-9843-4A17-B7E6-623C17341212}" type="sibTrans" cxnId="{086D57DA-9AB4-45C8-9137-8BDD2B6D6DAA}">
      <dgm:prSet/>
      <dgm:spPr/>
      <dgm:t>
        <a:bodyPr/>
        <a:lstStyle/>
        <a:p>
          <a:endParaRPr lang="hu-HU"/>
        </a:p>
      </dgm:t>
    </dgm:pt>
    <dgm:pt modelId="{EA08BC09-ED9A-4A5C-A232-114158513338}">
      <dgm:prSet/>
      <dgm:spPr/>
      <dgm:t>
        <a:bodyPr/>
        <a:lstStyle/>
        <a:p>
          <a:endParaRPr lang="hu-HU"/>
        </a:p>
      </dgm:t>
    </dgm:pt>
    <dgm:pt modelId="{D0480DD1-1B56-4C78-8D4B-0C143D45250F}" type="parTrans" cxnId="{B31F07E2-23DD-483C-B9F2-D4027B5BB70B}">
      <dgm:prSet/>
      <dgm:spPr/>
      <dgm:t>
        <a:bodyPr/>
        <a:lstStyle/>
        <a:p>
          <a:endParaRPr lang="hu-HU"/>
        </a:p>
      </dgm:t>
    </dgm:pt>
    <dgm:pt modelId="{7CE893C1-3DFF-4C89-94C1-07381783C7F8}" type="sibTrans" cxnId="{B31F07E2-23DD-483C-B9F2-D4027B5BB70B}">
      <dgm:prSet/>
      <dgm:spPr/>
      <dgm:t>
        <a:bodyPr/>
        <a:lstStyle/>
        <a:p>
          <a:endParaRPr lang="hu-HU"/>
        </a:p>
      </dgm:t>
    </dgm:pt>
    <dgm:pt modelId="{90A6423F-09DD-4D01-9C66-B8C2C927D15B}" type="pres">
      <dgm:prSet presAssocID="{0D2FFE7E-34A1-40A1-9BC1-91E28BEE440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75D945-0459-4E5C-9577-98DCDAE72CBA}" type="pres">
      <dgm:prSet presAssocID="{F34EDCEC-5E85-45C2-AAF2-17B924FCFFAA}" presName="centerShape" presStyleLbl="node0" presStyleIdx="0" presStyleCnt="1" custScaleX="429076" custScaleY="179104" custLinFactNeighborX="1330" custLinFactNeighborY="-2332"/>
      <dgm:spPr>
        <a:xfrm>
          <a:off x="3351609" y="1996942"/>
          <a:ext cx="1424781" cy="1424781"/>
        </a:xfrm>
        <a:prstGeom prst="ellipse">
          <a:avLst/>
        </a:prstGeom>
      </dgm:spPr>
    </dgm:pt>
    <dgm:pt modelId="{D470621E-DAC8-463B-BD5A-3110A1662CE1}" type="pres">
      <dgm:prSet presAssocID="{EE39922A-FCE7-418E-9B77-5AD0C0F6A124}" presName="parTrans" presStyleLbl="sibTrans2D1" presStyleIdx="0" presStyleCnt="2" custScaleX="474652" custLinFactX="2236910" custLinFactY="-44576" custLinFactNeighborX="2300000" custLinFactNeighborY="-100000"/>
      <dgm:spPr>
        <a:prstGeom prst="upArrow">
          <a:avLst/>
        </a:prstGeom>
      </dgm:spPr>
    </dgm:pt>
    <dgm:pt modelId="{8263FAC9-3C7F-438C-8A07-0FF5C7F69BC2}" type="pres">
      <dgm:prSet presAssocID="{EE39922A-FCE7-418E-9B77-5AD0C0F6A124}" presName="connectorText" presStyleLbl="sibTrans2D1" presStyleIdx="0" presStyleCnt="2"/>
      <dgm:spPr/>
    </dgm:pt>
    <dgm:pt modelId="{4EEDC735-7880-4361-B205-904B26099E1D}" type="pres">
      <dgm:prSet presAssocID="{359134BA-E015-442B-BD15-F062920FC6D5}" presName="node" presStyleLbl="node1" presStyleIdx="0" presStyleCnt="2" custScaleX="417188" custScaleY="44867" custRadScaleRad="92349" custRadScaleInc="673">
        <dgm:presLayoutVars>
          <dgm:bulletEnabled val="1"/>
        </dgm:presLayoutVars>
      </dgm:prSet>
      <dgm:spPr>
        <a:xfrm>
          <a:off x="3351609" y="3603"/>
          <a:ext cx="1424781" cy="1424781"/>
        </a:xfrm>
        <a:prstGeom prst="ellipse">
          <a:avLst/>
        </a:prstGeom>
      </dgm:spPr>
    </dgm:pt>
    <dgm:pt modelId="{F1E3869A-4685-4001-8773-14A59BE3837D}" type="pres">
      <dgm:prSet presAssocID="{C7D2FE5B-E32D-4F5B-A57D-857CB7AFBCE7}" presName="parTrans" presStyleLbl="sibTrans2D1" presStyleIdx="1" presStyleCnt="2" custScaleX="389215" custScaleY="100012" custLinFactX="2700000" custLinFactY="-313746" custLinFactNeighborX="2731269" custLinFactNeighborY="-400000"/>
      <dgm:spPr>
        <a:xfrm rot="5522754">
          <a:off x="3924362" y="2106389"/>
          <a:ext cx="312971" cy="320813"/>
        </a:xfrm>
        <a:prstGeom prst="rightArrow">
          <a:avLst>
            <a:gd name="adj1" fmla="val 60000"/>
            <a:gd name="adj2" fmla="val 50000"/>
          </a:avLst>
        </a:prstGeom>
      </dgm:spPr>
    </dgm:pt>
    <dgm:pt modelId="{DEB4F718-1729-4FCF-B1A3-8B3353F23A5B}" type="pres">
      <dgm:prSet presAssocID="{C7D2FE5B-E32D-4F5B-A57D-857CB7AFBCE7}" presName="connectorText" presStyleLbl="sibTrans2D1" presStyleIdx="1" presStyleCnt="2"/>
      <dgm:spPr/>
    </dgm:pt>
    <dgm:pt modelId="{00BE48C1-FCE4-4059-8A89-B28723B139D3}" type="pres">
      <dgm:prSet presAssocID="{ADEADE1E-1D5E-41B8-84D6-5F68B9B73EA8}" presName="node" presStyleLbl="node1" presStyleIdx="1" presStyleCnt="2" custScaleX="443992" custScaleY="51696" custRadScaleRad="87477" custRadScaleInc="-8763">
        <dgm:presLayoutVars>
          <dgm:bulletEnabled val="1"/>
        </dgm:presLayoutVars>
      </dgm:prSet>
      <dgm:spPr>
        <a:xfrm>
          <a:off x="3351609" y="3990282"/>
          <a:ext cx="1424781" cy="1424781"/>
        </a:xfrm>
        <a:prstGeom prst="ellipse">
          <a:avLst/>
        </a:prstGeom>
      </dgm:spPr>
    </dgm:pt>
  </dgm:ptLst>
  <dgm:cxnLst>
    <dgm:cxn modelId="{60BFE907-8799-42AC-B9B9-501FEAA8ACF4}" srcId="{DED84F02-B35B-48AE-8B79-EF26B6A200C0}" destId="{EE08C5A0-5EC1-4B27-AB8B-AE0489749613}" srcOrd="2" destOrd="0" parTransId="{E6CA16EE-F5FC-4A8B-A89E-7AB3B5F168E5}" sibTransId="{D1582B09-7B99-4E74-BA3E-7152BCEEA539}"/>
    <dgm:cxn modelId="{8343190D-F0C2-4A44-A26C-2E4E743AE212}" srcId="{0D2FFE7E-34A1-40A1-9BC1-91E28BEE4404}" destId="{DED84F02-B35B-48AE-8B79-EF26B6A200C0}" srcOrd="2" destOrd="0" parTransId="{AF8ABC54-D192-49A6-A996-83951F2FDCE7}" sibTransId="{74BA3707-FD8E-4632-9D8E-4DFD08C0E05A}"/>
    <dgm:cxn modelId="{605D9A15-D6C7-408B-8CE0-7F051E77E82E}" type="presOf" srcId="{EE39922A-FCE7-418E-9B77-5AD0C0F6A124}" destId="{8263FAC9-3C7F-438C-8A07-0FF5C7F69BC2}" srcOrd="1" destOrd="0" presId="urn:microsoft.com/office/officeart/2005/8/layout/radial5"/>
    <dgm:cxn modelId="{EF8F4B19-C2E1-4EC9-9234-421E4B29CE43}" srcId="{F34EDCEC-5E85-45C2-AAF2-17B924FCFFAA}" destId="{ADEADE1E-1D5E-41B8-84D6-5F68B9B73EA8}" srcOrd="1" destOrd="0" parTransId="{C7D2FE5B-E32D-4F5B-A57D-857CB7AFBCE7}" sibTransId="{9F88B6B3-09EC-478B-987F-8D099F900F23}"/>
    <dgm:cxn modelId="{E1C31D1A-0B22-4659-B091-C9B6359EA8B4}" srcId="{F34EDCEC-5E85-45C2-AAF2-17B924FCFFAA}" destId="{359134BA-E015-442B-BD15-F062920FC6D5}" srcOrd="0" destOrd="0" parTransId="{EE39922A-FCE7-418E-9B77-5AD0C0F6A124}" sibTransId="{A3489B74-7F46-4704-A915-F2126CA0EBA4}"/>
    <dgm:cxn modelId="{668A6A21-AE1E-4F0C-A210-78B3DD232EE9}" type="presOf" srcId="{0D2FFE7E-34A1-40A1-9BC1-91E28BEE4404}" destId="{90A6423F-09DD-4D01-9C66-B8C2C927D15B}" srcOrd="0" destOrd="0" presId="urn:microsoft.com/office/officeart/2005/8/layout/radial5"/>
    <dgm:cxn modelId="{5346353B-ED29-45DF-87B6-9D883346B0C8}" type="presOf" srcId="{EE39922A-FCE7-418E-9B77-5AD0C0F6A124}" destId="{D470621E-DAC8-463B-BD5A-3110A1662CE1}" srcOrd="0" destOrd="0" presId="urn:microsoft.com/office/officeart/2005/8/layout/radial5"/>
    <dgm:cxn modelId="{0634A03C-957C-4776-B4C0-4DD3EE3CCF66}" srcId="{0D2FFE7E-34A1-40A1-9BC1-91E28BEE4404}" destId="{F34EDCEC-5E85-45C2-AAF2-17B924FCFFAA}" srcOrd="0" destOrd="0" parTransId="{21CB97B8-AAD7-4452-83BF-CA6E6F001F27}" sibTransId="{3AB1CE01-83D1-48F0-9F7A-5F55ACA0C1B1}"/>
    <dgm:cxn modelId="{CA266E5C-D209-48CD-90DE-3F5630A6DC7D}" srcId="{0D2FFE7E-34A1-40A1-9BC1-91E28BEE4404}" destId="{70833EE5-D99F-4ED1-BFDF-E4C21C9461F9}" srcOrd="6" destOrd="0" parTransId="{33C636B9-10EE-4B07-B6EB-5E8FC3CEA315}" sibTransId="{BB7E9962-198A-41F7-A1BF-1B50CA4F1D75}"/>
    <dgm:cxn modelId="{EE3E2C5E-991E-434A-9234-D548B8B0F687}" srcId="{C81388B4-3790-4435-B0EE-BF36A68409E4}" destId="{275A3C35-5D47-411C-88A9-43A35CF24B3F}" srcOrd="0" destOrd="0" parTransId="{64F18928-AC1E-4966-92B3-2C60434B6BFB}" sibTransId="{ECFEA481-68D8-4477-89A4-5975F03350D3}"/>
    <dgm:cxn modelId="{EF7EEF61-A8AE-4AEA-AF0C-C9FD85EB2F6D}" srcId="{351FA183-9C99-4563-B853-F68648140DF6}" destId="{FC5A62E6-8C0D-40B3-B467-AF66F9D76119}" srcOrd="2" destOrd="0" parTransId="{B1F6759A-5EF6-4E46-9F87-FDEBECC62738}" sibTransId="{5F0F226C-D6F8-4F1C-8B3D-3382410AFABF}"/>
    <dgm:cxn modelId="{A0BC7269-B2CB-460A-BF04-E1B602E58344}" srcId="{DED84F02-B35B-48AE-8B79-EF26B6A200C0}" destId="{B290CEF6-9553-47C8-A3C6-0C8FE3F4B0B7}" srcOrd="1" destOrd="0" parTransId="{0BC519C8-893D-4432-9159-17B5022BC033}" sibTransId="{6C359E1A-0DD4-478B-B125-0F0BF04332C8}"/>
    <dgm:cxn modelId="{0A24D557-FBD6-40B5-A6B1-4BC81E7A605F}" srcId="{351FA183-9C99-4563-B853-F68648140DF6}" destId="{75CBE064-5F6D-4ADE-A1FB-C394AC62CE9C}" srcOrd="0" destOrd="0" parTransId="{594B45F7-EBF6-4AFA-B561-56065AD4E805}" sibTransId="{4C9C36A1-BF74-403A-B6F0-CFB60BDB054B}"/>
    <dgm:cxn modelId="{C31E1979-C868-43F0-A793-24B35CF927A7}" srcId="{A5B27715-D36C-4074-AE12-D1D98A67D816}" destId="{77B5C634-5672-4363-816C-5EC179C95076}" srcOrd="0" destOrd="0" parTransId="{7E1B0700-6089-48E4-98C8-3E29E586FE43}" sibTransId="{059BDD0B-17AC-4A4F-899B-71186CF988C4}"/>
    <dgm:cxn modelId="{04A38287-7F7D-4DAD-A999-EEF975E56DB2}" srcId="{0D2FFE7E-34A1-40A1-9BC1-91E28BEE4404}" destId="{0B0C1CD8-B8E5-48F2-9611-FDF13DEAEC1C}" srcOrd="1" destOrd="0" parTransId="{0BBCA071-3DF0-41B7-96B0-B28315935089}" sibTransId="{30C4541D-EEC9-4B6E-AD01-AAB74FEAAF3C}"/>
    <dgm:cxn modelId="{1C474C94-174C-45D2-AFAE-70DBF48AD1F1}" srcId="{C81388B4-3790-4435-B0EE-BF36A68409E4}" destId="{3DAB21EF-B3B7-4EE0-8E8E-F2231EE2D231}" srcOrd="2" destOrd="0" parTransId="{E59FA874-4D78-4C22-A928-327360AA306E}" sibTransId="{59137CCD-4C94-41D8-B87A-CBD46579EAF3}"/>
    <dgm:cxn modelId="{62B41297-5B4C-4F47-AED2-D6255469E6DC}" type="presOf" srcId="{C7D2FE5B-E32D-4F5B-A57D-857CB7AFBCE7}" destId="{F1E3869A-4685-4001-8773-14A59BE3837D}" srcOrd="0" destOrd="0" presId="urn:microsoft.com/office/officeart/2005/8/layout/radial5"/>
    <dgm:cxn modelId="{BBC3F298-04E1-444E-B5F9-D02E9B5EBB75}" srcId="{351FA183-9C99-4563-B853-F68648140DF6}" destId="{81064B72-A858-40CF-8B69-9EBBC77E4C05}" srcOrd="1" destOrd="0" parTransId="{17836AE2-8902-4707-86A6-C9D3C2BEB906}" sibTransId="{0124254D-8381-4738-9DFE-04699611FAAD}"/>
    <dgm:cxn modelId="{FD68D899-3CDC-4FC5-8C63-0BF66DE55230}" type="presOf" srcId="{ADEADE1E-1D5E-41B8-84D6-5F68B9B73EA8}" destId="{00BE48C1-FCE4-4059-8A89-B28723B139D3}" srcOrd="0" destOrd="0" presId="urn:microsoft.com/office/officeart/2005/8/layout/radial5"/>
    <dgm:cxn modelId="{53DF89C5-8E1B-4856-8591-A0BC4AAD70EF}" type="presOf" srcId="{F34EDCEC-5E85-45C2-AAF2-17B924FCFFAA}" destId="{E475D945-0459-4E5C-9577-98DCDAE72CBA}" srcOrd="0" destOrd="0" presId="urn:microsoft.com/office/officeart/2005/8/layout/radial5"/>
    <dgm:cxn modelId="{D6120ACD-EF8B-4DE1-80C2-22883E31B8C2}" srcId="{0D2FFE7E-34A1-40A1-9BC1-91E28BEE4404}" destId="{C81388B4-3790-4435-B0EE-BF36A68409E4}" srcOrd="4" destOrd="0" parTransId="{ADD14372-624D-4456-B7E7-F529FC1CC81E}" sibTransId="{9BE05BCA-92FC-4165-BBF6-6FD88C03E9EF}"/>
    <dgm:cxn modelId="{258C19D3-638A-4325-BD1E-5876362FC3EB}" srcId="{0D2FFE7E-34A1-40A1-9BC1-91E28BEE4404}" destId="{A5B27715-D36C-4074-AE12-D1D98A67D816}" srcOrd="7" destOrd="0" parTransId="{7EC8FF74-77CA-4FF2-A30D-BD5996BAD26C}" sibTransId="{2515199F-6BF0-40F2-8B3A-E31A10CD34CD}"/>
    <dgm:cxn modelId="{2FB65AD8-7407-4F10-8FFC-4A4BD515A32C}" type="presOf" srcId="{C7D2FE5B-E32D-4F5B-A57D-857CB7AFBCE7}" destId="{DEB4F718-1729-4FCF-B1A3-8B3353F23A5B}" srcOrd="1" destOrd="0" presId="urn:microsoft.com/office/officeart/2005/8/layout/radial5"/>
    <dgm:cxn modelId="{086D57DA-9AB4-45C8-9137-8BDD2B6D6DAA}" srcId="{A5B27715-D36C-4074-AE12-D1D98A67D816}" destId="{D4913002-C011-4404-A02D-8214F9AC734D}" srcOrd="1" destOrd="0" parTransId="{19105D30-BEB4-4F94-9108-A7C5D2371491}" sibTransId="{8F308865-9843-4A17-B7E6-623C17341212}"/>
    <dgm:cxn modelId="{FA7AF0DA-ABA2-49C8-A844-17C1C0CE63B5}" srcId="{0D2FFE7E-34A1-40A1-9BC1-91E28BEE4404}" destId="{C870E6F0-48FF-4FC7-85D5-161D05E98534}" srcOrd="3" destOrd="0" parTransId="{437E6D52-75BE-4BD0-9CEB-21CD89242E27}" sibTransId="{8905568E-6F69-4135-B2EC-4BC7D8D383F5}"/>
    <dgm:cxn modelId="{B31F07E2-23DD-483C-B9F2-D4027B5BB70B}" srcId="{A5B27715-D36C-4074-AE12-D1D98A67D816}" destId="{EA08BC09-ED9A-4A5C-A232-114158513338}" srcOrd="2" destOrd="0" parTransId="{D0480DD1-1B56-4C78-8D4B-0C143D45250F}" sibTransId="{7CE893C1-3DFF-4C89-94C1-07381783C7F8}"/>
    <dgm:cxn modelId="{550675E9-64A1-49B9-9304-8A3CC3FC2226}" srcId="{0D2FFE7E-34A1-40A1-9BC1-91E28BEE4404}" destId="{351FA183-9C99-4563-B853-F68648140DF6}" srcOrd="5" destOrd="0" parTransId="{272DD55A-9920-49A7-986F-AC7512D00793}" sibTransId="{BE6F11AC-2018-4377-A4B5-F8F4CE79601C}"/>
    <dgm:cxn modelId="{748920EE-BE0D-45D5-851F-9BE8493A1193}" type="presOf" srcId="{359134BA-E015-442B-BD15-F062920FC6D5}" destId="{4EEDC735-7880-4361-B205-904B26099E1D}" srcOrd="0" destOrd="0" presId="urn:microsoft.com/office/officeart/2005/8/layout/radial5"/>
    <dgm:cxn modelId="{C1303CF3-2C61-4E0D-956A-C31CCEE44784}" srcId="{DED84F02-B35B-48AE-8B79-EF26B6A200C0}" destId="{D77C688C-D338-4DBD-B5DC-B12A276F971F}" srcOrd="0" destOrd="0" parTransId="{847F8228-748C-4DE6-B578-7FDEBEC7479C}" sibTransId="{69E8335B-0D62-49E0-9ACA-9F69313352EA}"/>
    <dgm:cxn modelId="{7BFC0CF8-3676-4052-82D2-D2B1DE956EDF}" srcId="{C81388B4-3790-4435-B0EE-BF36A68409E4}" destId="{7BC2F607-602D-4214-9F1F-213BE32A1C5B}" srcOrd="1" destOrd="0" parTransId="{94DB1284-5AA3-4D9F-8925-B726D850EABD}" sibTransId="{50D27772-6E63-4FB9-83B7-C730C920288E}"/>
    <dgm:cxn modelId="{4B974F5E-779A-4EFF-BCAB-DF7B19ED58EC}" type="presParOf" srcId="{90A6423F-09DD-4D01-9C66-B8C2C927D15B}" destId="{E475D945-0459-4E5C-9577-98DCDAE72CBA}" srcOrd="0" destOrd="0" presId="urn:microsoft.com/office/officeart/2005/8/layout/radial5"/>
    <dgm:cxn modelId="{68CF3E90-0CD7-436F-B374-F44809F5ED92}" type="presParOf" srcId="{90A6423F-09DD-4D01-9C66-B8C2C927D15B}" destId="{D470621E-DAC8-463B-BD5A-3110A1662CE1}" srcOrd="1" destOrd="0" presId="urn:microsoft.com/office/officeart/2005/8/layout/radial5"/>
    <dgm:cxn modelId="{5F147A1D-52B6-45B1-B598-1EA867016BF0}" type="presParOf" srcId="{D470621E-DAC8-463B-BD5A-3110A1662CE1}" destId="{8263FAC9-3C7F-438C-8A07-0FF5C7F69BC2}" srcOrd="0" destOrd="0" presId="urn:microsoft.com/office/officeart/2005/8/layout/radial5"/>
    <dgm:cxn modelId="{F63860C7-5D55-4A33-AAE0-80471BDCFC21}" type="presParOf" srcId="{90A6423F-09DD-4D01-9C66-B8C2C927D15B}" destId="{4EEDC735-7880-4361-B205-904B26099E1D}" srcOrd="2" destOrd="0" presId="urn:microsoft.com/office/officeart/2005/8/layout/radial5"/>
    <dgm:cxn modelId="{A12D1AD0-27E6-4EC6-82AF-41282784345B}" type="presParOf" srcId="{90A6423F-09DD-4D01-9C66-B8C2C927D15B}" destId="{F1E3869A-4685-4001-8773-14A59BE3837D}" srcOrd="3" destOrd="0" presId="urn:microsoft.com/office/officeart/2005/8/layout/radial5"/>
    <dgm:cxn modelId="{CBEB918A-C9C1-4DC6-A744-3B9CB7C73658}" type="presParOf" srcId="{F1E3869A-4685-4001-8773-14A59BE3837D}" destId="{DEB4F718-1729-4FCF-B1A3-8B3353F23A5B}" srcOrd="0" destOrd="0" presId="urn:microsoft.com/office/officeart/2005/8/layout/radial5"/>
    <dgm:cxn modelId="{436DDC6D-944D-4ED6-9481-2694A852D3C6}" type="presParOf" srcId="{90A6423F-09DD-4D01-9C66-B8C2C927D15B}" destId="{00BE48C1-FCE4-4059-8A89-B28723B139D3}" srcOrd="4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A2896-91C1-4C7C-ACD3-6DD704AC65DB}">
      <dsp:nvSpPr>
        <dsp:cNvPr id="0" name=""/>
        <dsp:cNvSpPr/>
      </dsp:nvSpPr>
      <dsp:spPr>
        <a:xfrm>
          <a:off x="4014394" y="2475530"/>
          <a:ext cx="2283611" cy="2107955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MUNKATEHER ARÁNYOSÍTÁS</a:t>
          </a:r>
        </a:p>
      </dsp:txBody>
      <dsp:txXfrm>
        <a:off x="4348821" y="2784233"/>
        <a:ext cx="1614757" cy="1490549"/>
      </dsp:txXfrm>
    </dsp:sp>
    <dsp:sp modelId="{7239D65F-C230-4410-886F-C3F9B00E7DEF}">
      <dsp:nvSpPr>
        <dsp:cNvPr id="0" name=""/>
        <dsp:cNvSpPr/>
      </dsp:nvSpPr>
      <dsp:spPr>
        <a:xfrm rot="21012329">
          <a:off x="6386741" y="3127600"/>
          <a:ext cx="1631902" cy="6308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100000">
              <a:srgbClr val="40782A"/>
            </a:gs>
            <a:gs pos="100000">
              <a:srgbClr val="A1D68B">
                <a:tint val="6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rgbClr>
            </a:gs>
          </a:gsLst>
          <a:lin ang="5400000" scaled="0"/>
        </a:grad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8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6388120" y="3269874"/>
        <a:ext cx="1442638" cy="378527"/>
      </dsp:txXfrm>
    </dsp:sp>
    <dsp:sp modelId="{4CBE8530-641C-46CA-9E32-0457FBAA88EE}">
      <dsp:nvSpPr>
        <dsp:cNvPr id="0" name=""/>
        <dsp:cNvSpPr/>
      </dsp:nvSpPr>
      <dsp:spPr>
        <a:xfrm>
          <a:off x="7899419" y="1824026"/>
          <a:ext cx="2235186" cy="2077967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Törvényi kötelezettség </a:t>
          </a:r>
          <a:r>
            <a:rPr lang="hu-HU" sz="1600" kern="1200" dirty="0" err="1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Bszi</a:t>
          </a: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. 76.§</a:t>
          </a:r>
        </a:p>
      </dsp:txBody>
      <dsp:txXfrm>
        <a:off x="8226754" y="2128337"/>
        <a:ext cx="1580516" cy="1469345"/>
      </dsp:txXfrm>
    </dsp:sp>
    <dsp:sp modelId="{0B871547-35C4-4933-AF78-25D795B693EA}">
      <dsp:nvSpPr>
        <dsp:cNvPr id="0" name=""/>
        <dsp:cNvSpPr/>
      </dsp:nvSpPr>
      <dsp:spPr>
        <a:xfrm rot="2376194">
          <a:off x="5964443" y="4190287"/>
          <a:ext cx="743333" cy="6308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100000">
              <a:srgbClr val="40782A"/>
            </a:gs>
            <a:gs pos="100000">
              <a:srgbClr val="A1D68B">
                <a:tint val="6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rgbClr>
            </a:gs>
          </a:gsLst>
          <a:lin ang="5400000" scaled="0"/>
        </a:grad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8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5986163" y="4256138"/>
        <a:ext cx="554069" cy="378527"/>
      </dsp:txXfrm>
    </dsp:sp>
    <dsp:sp modelId="{DBF67BE1-6CB0-4378-BDF6-8A5C30A3F087}">
      <dsp:nvSpPr>
        <dsp:cNvPr id="0" name=""/>
        <dsp:cNvSpPr/>
      </dsp:nvSpPr>
      <dsp:spPr>
        <a:xfrm>
          <a:off x="6403160" y="4447427"/>
          <a:ext cx="2235594" cy="2077207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Új alapokra helyezett </a:t>
          </a: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módszertan</a:t>
          </a:r>
        </a:p>
      </dsp:txBody>
      <dsp:txXfrm>
        <a:off x="6730555" y="4751627"/>
        <a:ext cx="1580804" cy="1468807"/>
      </dsp:txXfrm>
    </dsp:sp>
    <dsp:sp modelId="{4BC2D496-91BF-4142-916C-3F7C157BA524}">
      <dsp:nvSpPr>
        <dsp:cNvPr id="0" name=""/>
        <dsp:cNvSpPr/>
      </dsp:nvSpPr>
      <dsp:spPr>
        <a:xfrm rot="7564385">
          <a:off x="4170300" y="4266197"/>
          <a:ext cx="438861" cy="6308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100000">
              <a:srgbClr val="40782A"/>
            </a:gs>
            <a:gs pos="100000">
              <a:srgbClr val="A1D68B">
                <a:tint val="6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rgbClr>
            </a:gs>
          </a:gsLst>
          <a:lin ang="5400000" scaled="0"/>
        </a:gra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8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4274890" y="4339166"/>
        <a:ext cx="307203" cy="378527"/>
      </dsp:txXfrm>
    </dsp:sp>
    <dsp:sp modelId="{6F199407-4092-4A0E-9AA5-CAFCBAFF4F24}">
      <dsp:nvSpPr>
        <dsp:cNvPr id="0" name=""/>
        <dsp:cNvSpPr/>
      </dsp:nvSpPr>
      <dsp:spPr>
        <a:xfrm>
          <a:off x="2508047" y="4591619"/>
          <a:ext cx="2235594" cy="2077207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A megüresedő álláshelyek alakulása</a:t>
          </a:r>
        </a:p>
      </dsp:txBody>
      <dsp:txXfrm>
        <a:off x="2835442" y="4895819"/>
        <a:ext cx="1580804" cy="1468807"/>
      </dsp:txXfrm>
    </dsp:sp>
    <dsp:sp modelId="{58113CCE-6FFE-42F7-9548-79909594BAF2}">
      <dsp:nvSpPr>
        <dsp:cNvPr id="0" name=""/>
        <dsp:cNvSpPr/>
      </dsp:nvSpPr>
      <dsp:spPr>
        <a:xfrm rot="10406794">
          <a:off x="2396223" y="3515934"/>
          <a:ext cx="1577120" cy="6308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100000">
              <a:srgbClr val="40782A"/>
            </a:gs>
            <a:gs pos="100000">
              <a:srgbClr val="A1D68B">
                <a:tint val="6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rgbClr>
            </a:gs>
          </a:gsLst>
          <a:lin ang="5400000" scaled="0"/>
        </a:gradFill>
        <a:ln>
          <a:noFill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8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2584869" y="3631310"/>
        <a:ext cx="1387856" cy="378527"/>
      </dsp:txXfrm>
    </dsp:sp>
    <dsp:sp modelId="{51EC1457-2002-412D-9F71-69557A89C2FC}">
      <dsp:nvSpPr>
        <dsp:cNvPr id="0" name=""/>
        <dsp:cNvSpPr/>
      </dsp:nvSpPr>
      <dsp:spPr>
        <a:xfrm>
          <a:off x="82057" y="2945411"/>
          <a:ext cx="2235594" cy="2077207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Az új eljárási törvények hatásai már jól mérhetők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9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409452" y="3249611"/>
        <a:ext cx="1580804" cy="1468807"/>
      </dsp:txXfrm>
    </dsp:sp>
    <dsp:sp modelId="{CD4B1DE2-C0B9-4E90-9D75-6B1EEE2E382D}">
      <dsp:nvSpPr>
        <dsp:cNvPr id="0" name=""/>
        <dsp:cNvSpPr/>
      </dsp:nvSpPr>
      <dsp:spPr>
        <a:xfrm rot="14329224">
          <a:off x="4247736" y="2064539"/>
          <a:ext cx="425686" cy="6308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100000">
              <a:srgbClr val="40782A"/>
            </a:gs>
            <a:gs pos="100000">
              <a:srgbClr val="A1D68B">
                <a:tint val="6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rgbClr>
            </a:gs>
          </a:gsLst>
          <a:lin ang="5400000" scaled="0"/>
        </a:grad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8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4344647" y="2245344"/>
        <a:ext cx="297980" cy="378527"/>
      </dsp:txXfrm>
    </dsp:sp>
    <dsp:sp modelId="{F3A6ECEE-4614-4EB2-B22F-F3FCD0A85159}">
      <dsp:nvSpPr>
        <dsp:cNvPr id="0" name=""/>
        <dsp:cNvSpPr/>
      </dsp:nvSpPr>
      <dsp:spPr>
        <a:xfrm>
          <a:off x="2647557" y="192499"/>
          <a:ext cx="2235594" cy="2077207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KÉT ÉVTIZEDES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„ADÓSSÁG”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2974952" y="496699"/>
        <a:ext cx="1580804" cy="14688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5D945-0459-4E5C-9577-98DCDAE72CBA}">
      <dsp:nvSpPr>
        <dsp:cNvPr id="0" name=""/>
        <dsp:cNvSpPr/>
      </dsp:nvSpPr>
      <dsp:spPr>
        <a:xfrm>
          <a:off x="2067534" y="1025873"/>
          <a:ext cx="4063183" cy="1403277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A TANÁCSOK MUNKATERHÉNEK ALAKULÁSA  AZ </a:t>
          </a:r>
          <a:r>
            <a:rPr lang="hu-H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ÍTÉLŐTÁBLÁK</a:t>
          </a: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KÜLÖNBÖZŐ SZAKÁGAIBAN</a:t>
          </a:r>
        </a:p>
      </dsp:txBody>
      <dsp:txXfrm>
        <a:off x="2662573" y="1231378"/>
        <a:ext cx="2873105" cy="992267"/>
      </dsp:txXfrm>
    </dsp:sp>
    <dsp:sp modelId="{D470621E-DAC8-463B-BD5A-3110A1662CE1}">
      <dsp:nvSpPr>
        <dsp:cNvPr id="0" name=""/>
        <dsp:cNvSpPr/>
      </dsp:nvSpPr>
      <dsp:spPr>
        <a:xfrm rot="16133992">
          <a:off x="5415664" y="165398"/>
          <a:ext cx="105069" cy="32081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/>
        </a:p>
      </dsp:txBody>
      <dsp:txXfrm rot="10800000">
        <a:off x="5431727" y="245319"/>
        <a:ext cx="73548" cy="192487"/>
      </dsp:txXfrm>
    </dsp:sp>
    <dsp:sp modelId="{4EEDC735-7880-4361-B205-904B26099E1D}">
      <dsp:nvSpPr>
        <dsp:cNvPr id="0" name=""/>
        <dsp:cNvSpPr/>
      </dsp:nvSpPr>
      <dsp:spPr>
        <a:xfrm>
          <a:off x="2651506" y="219458"/>
          <a:ext cx="2850771" cy="700393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BÜNTETŐ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PERES ÜGYEK</a:t>
          </a:r>
        </a:p>
      </dsp:txBody>
      <dsp:txXfrm>
        <a:off x="3068992" y="322028"/>
        <a:ext cx="2015799" cy="495253"/>
      </dsp:txXfrm>
    </dsp:sp>
    <dsp:sp modelId="{F1E3869A-4685-4001-8773-14A59BE3837D}">
      <dsp:nvSpPr>
        <dsp:cNvPr id="0" name=""/>
        <dsp:cNvSpPr/>
      </dsp:nvSpPr>
      <dsp:spPr>
        <a:xfrm rot="5500062">
          <a:off x="5678322" y="276981"/>
          <a:ext cx="166504" cy="32085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>
            <a:solidFill>
              <a:prstClr val="black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5704024" y="316186"/>
        <a:ext cx="116553" cy="192512"/>
      </dsp:txXfrm>
    </dsp:sp>
    <dsp:sp modelId="{00BE48C1-FCE4-4059-8A89-B28723B139D3}">
      <dsp:nvSpPr>
        <dsp:cNvPr id="0" name=""/>
        <dsp:cNvSpPr/>
      </dsp:nvSpPr>
      <dsp:spPr>
        <a:xfrm>
          <a:off x="2187573" y="2572499"/>
          <a:ext cx="3752852" cy="722991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CIVILISZTIKAI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PERES ÜGYEK</a:t>
          </a:r>
        </a:p>
      </dsp:txBody>
      <dsp:txXfrm>
        <a:off x="2737165" y="2678379"/>
        <a:ext cx="2653668" cy="51123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98832-EA76-418C-9E78-0D81939C8B63}">
      <dsp:nvSpPr>
        <dsp:cNvPr id="0" name=""/>
        <dsp:cNvSpPr/>
      </dsp:nvSpPr>
      <dsp:spPr>
        <a:xfrm>
          <a:off x="3013116" y="2211271"/>
          <a:ext cx="4102671" cy="2435500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A MUNKATEHER ARÁNYOSÍTÁS</a:t>
          </a:r>
        </a:p>
        <a:p>
          <a:pPr marL="0" lvl="0" indent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ELVEI </a:t>
          </a:r>
        </a:p>
        <a:p>
          <a:pPr marL="0" lvl="0" indent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ÉS MÓDJAI</a:t>
          </a:r>
        </a:p>
      </dsp:txBody>
      <dsp:txXfrm>
        <a:off x="3613938" y="2567942"/>
        <a:ext cx="2901027" cy="1722158"/>
      </dsp:txXfrm>
    </dsp:sp>
    <dsp:sp modelId="{99D43ABD-A661-44B8-BA59-B1B13D7D7EAB}">
      <dsp:nvSpPr>
        <dsp:cNvPr id="0" name=""/>
        <dsp:cNvSpPr/>
      </dsp:nvSpPr>
      <dsp:spPr>
        <a:xfrm rot="16200000">
          <a:off x="4997699" y="1665177"/>
          <a:ext cx="323360" cy="671877"/>
        </a:xfrm>
        <a:prstGeom prst="rightArrow">
          <a:avLst>
            <a:gd name="adj1" fmla="val 60000"/>
            <a:gd name="adj2" fmla="val 50000"/>
          </a:avLst>
        </a:prstGeom>
        <a:solidFill>
          <a:srgbClr val="40782A"/>
        </a:soli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chilly" dir="t"/>
        </a:scene3d>
        <a:sp3d z="-70000" extrusionH="1700" prstMaterial="dkEdge">
          <a:bevelT w="25400" h="6350" prst="angle"/>
          <a:bevelB w="0" h="0" prst="convex"/>
          <a:extrusionClr>
            <a:srgbClr val="007E39"/>
          </a:extrusion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5046203" y="1848056"/>
        <a:ext cx="226352" cy="403127"/>
      </dsp:txXfrm>
    </dsp:sp>
    <dsp:sp modelId="{A10063B7-FB30-495F-BA9E-B11E37E980F3}">
      <dsp:nvSpPr>
        <dsp:cNvPr id="0" name=""/>
        <dsp:cNvSpPr/>
      </dsp:nvSpPr>
      <dsp:spPr>
        <a:xfrm>
          <a:off x="4048621" y="53919"/>
          <a:ext cx="2436454" cy="1735974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EGYÉNI BÍRÓI MUNKATEHER MUTATÓK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TÁRGYALÓ</a:t>
          </a:r>
          <a:r>
            <a:rPr lang="hu-HU" sz="1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TANÁCSRA VETÍTVE</a:t>
          </a:r>
        </a:p>
      </dsp:txBody>
      <dsp:txXfrm>
        <a:off x="4405431" y="308147"/>
        <a:ext cx="1722834" cy="1227518"/>
      </dsp:txXfrm>
    </dsp:sp>
    <dsp:sp modelId="{DF5CD107-D404-44EE-BFA3-045F827507A0}">
      <dsp:nvSpPr>
        <dsp:cNvPr id="0" name=""/>
        <dsp:cNvSpPr/>
      </dsp:nvSpPr>
      <dsp:spPr>
        <a:xfrm rot="19150129">
          <a:off x="6664186" y="1739752"/>
          <a:ext cx="702593" cy="580683"/>
        </a:xfrm>
        <a:prstGeom prst="rightArrow">
          <a:avLst>
            <a:gd name="adj1" fmla="val 60000"/>
            <a:gd name="adj2" fmla="val 50000"/>
          </a:avLst>
        </a:prstGeom>
        <a:solidFill>
          <a:srgbClr val="40782A"/>
        </a:soli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chilly" dir="t"/>
        </a:scene3d>
        <a:sp3d z="-70000" extrusionH="1700" prstMaterial="dkEdge">
          <a:bevelT w="25400" h="6350" prst="angle"/>
          <a:bevelB w="0" h="0" prst="convex"/>
          <a:extrusionClr>
            <a:srgbClr val="007E39"/>
          </a:extrusion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6685383" y="1912839"/>
        <a:ext cx="528388" cy="348409"/>
      </dsp:txXfrm>
    </dsp:sp>
    <dsp:sp modelId="{56FC367C-AC61-4ACF-B793-55FB50B4D1EE}">
      <dsp:nvSpPr>
        <dsp:cNvPr id="0" name=""/>
        <dsp:cNvSpPr/>
      </dsp:nvSpPr>
      <dsp:spPr>
        <a:xfrm>
          <a:off x="6827200" y="0"/>
          <a:ext cx="2352740" cy="1778498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JB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TVSZ I. FOK PERES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SÚLYSZÁMOK ÉRTÉKELÉSE</a:t>
          </a:r>
        </a:p>
      </dsp:txBody>
      <dsp:txXfrm>
        <a:off x="7171751" y="260455"/>
        <a:ext cx="1663638" cy="1257588"/>
      </dsp:txXfrm>
    </dsp:sp>
    <dsp:sp modelId="{9913EB38-AFB3-490E-A8EB-D78896BCCAE9}">
      <dsp:nvSpPr>
        <dsp:cNvPr id="0" name=""/>
        <dsp:cNvSpPr/>
      </dsp:nvSpPr>
      <dsp:spPr>
        <a:xfrm rot="20933402">
          <a:off x="7221873" y="2807721"/>
          <a:ext cx="876026" cy="565801"/>
        </a:xfrm>
        <a:prstGeom prst="rightArrow">
          <a:avLst>
            <a:gd name="adj1" fmla="val 60000"/>
            <a:gd name="adj2" fmla="val 50000"/>
          </a:avLst>
        </a:prstGeom>
        <a:solidFill>
          <a:srgbClr val="40782A"/>
        </a:soli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chilly" dir="t"/>
        </a:scene3d>
        <a:sp3d z="-70000" extrusionH="1700" prstMaterial="dkEdge">
          <a:bevelT w="25400" h="6350" prst="angle"/>
          <a:bevelB w="0" h="0" prst="convex"/>
          <a:extrusionClr>
            <a:srgbClr val="007E39"/>
          </a:extrusion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7223464" y="2937235"/>
        <a:ext cx="706286" cy="339481"/>
      </dsp:txXfrm>
    </dsp:sp>
    <dsp:sp modelId="{DFC82614-64EF-40E1-80CC-D4F7D5C2B3D6}">
      <dsp:nvSpPr>
        <dsp:cNvPr id="0" name=""/>
        <dsp:cNvSpPr/>
      </dsp:nvSpPr>
      <dsp:spPr>
        <a:xfrm>
          <a:off x="7603733" y="1780748"/>
          <a:ext cx="2813442" cy="1746770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A BÍRÓI FELADATKÖRBŐL KISZERVEZETT MUNKAKÖRÖK</a:t>
          </a:r>
        </a:p>
        <a:p>
          <a:pPr marL="0" lvl="0" indent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INTAKTSÁGÁNAK ELVE</a:t>
          </a:r>
        </a:p>
      </dsp:txBody>
      <dsp:txXfrm>
        <a:off x="8015752" y="2036557"/>
        <a:ext cx="1989404" cy="1235152"/>
      </dsp:txXfrm>
    </dsp:sp>
    <dsp:sp modelId="{6B614D98-4901-433B-A7F9-C31A71A927FE}">
      <dsp:nvSpPr>
        <dsp:cNvPr id="0" name=""/>
        <dsp:cNvSpPr/>
      </dsp:nvSpPr>
      <dsp:spPr>
        <a:xfrm rot="2056421">
          <a:off x="6794062" y="3966662"/>
          <a:ext cx="762918" cy="671877"/>
        </a:xfrm>
        <a:prstGeom prst="rightArrow">
          <a:avLst>
            <a:gd name="adj1" fmla="val 60000"/>
            <a:gd name="adj2" fmla="val 50000"/>
          </a:avLst>
        </a:prstGeom>
        <a:solidFill>
          <a:srgbClr val="40782A"/>
        </a:soli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chilly" dir="t"/>
        </a:scene3d>
        <a:sp3d z="-70000" extrusionH="1700" prstMaterial="dkEdge">
          <a:bevelT w="25400" h="6350" prst="angle"/>
          <a:bevelB w="0" h="0" prst="convex"/>
          <a:extrusionClr>
            <a:srgbClr val="007E39"/>
          </a:extrusion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6811562" y="4044282"/>
        <a:ext cx="561355" cy="403127"/>
      </dsp:txXfrm>
    </dsp:sp>
    <dsp:sp modelId="{97F0AA4B-21FE-42C9-8402-FAD0FB7D9BAF}">
      <dsp:nvSpPr>
        <dsp:cNvPr id="0" name=""/>
        <dsp:cNvSpPr/>
      </dsp:nvSpPr>
      <dsp:spPr>
        <a:xfrm>
          <a:off x="6803141" y="3795518"/>
          <a:ext cx="3614034" cy="2405970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LÉTSZÁMJAVASLAT</a:t>
          </a:r>
        </a:p>
      </dsp:txBody>
      <dsp:txXfrm>
        <a:off x="7332404" y="4147864"/>
        <a:ext cx="2555508" cy="1701278"/>
      </dsp:txXfrm>
    </dsp:sp>
    <dsp:sp modelId="{5D0E4380-1441-414F-8CF3-9319A4F252D5}">
      <dsp:nvSpPr>
        <dsp:cNvPr id="0" name=""/>
        <dsp:cNvSpPr/>
      </dsp:nvSpPr>
      <dsp:spPr>
        <a:xfrm rot="5268957">
          <a:off x="4916275" y="4581261"/>
          <a:ext cx="409864" cy="671877"/>
        </a:xfrm>
        <a:prstGeom prst="rightArrow">
          <a:avLst>
            <a:gd name="adj1" fmla="val 60000"/>
            <a:gd name="adj2" fmla="val 50000"/>
          </a:avLst>
        </a:prstGeom>
        <a:solidFill>
          <a:srgbClr val="40782A"/>
        </a:soli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chilly" dir="t"/>
        </a:scene3d>
        <a:sp3d z="-70000" extrusionH="1700" prstMaterial="dkEdge">
          <a:bevelT w="25400" h="6350" prst="angle"/>
          <a:bevelB w="0" h="0" prst="convex"/>
          <a:extrusionClr>
            <a:srgbClr val="007E39"/>
          </a:extrusion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4975412" y="4654201"/>
        <a:ext cx="286905" cy="403127"/>
      </dsp:txXfrm>
    </dsp:sp>
    <dsp:sp modelId="{462AD5AC-5DE4-4031-9C52-9C829491EEDC}">
      <dsp:nvSpPr>
        <dsp:cNvPr id="0" name=""/>
        <dsp:cNvSpPr/>
      </dsp:nvSpPr>
      <dsp:spPr>
        <a:xfrm>
          <a:off x="3687335" y="5204566"/>
          <a:ext cx="2944073" cy="1426676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OPTIMÁLIS MUNKATEHER, OPTIMÁLIS TELJESÍTMÉNYI MUTATÓ</a:t>
          </a:r>
        </a:p>
      </dsp:txBody>
      <dsp:txXfrm>
        <a:off x="4118485" y="5413498"/>
        <a:ext cx="2081773" cy="1008812"/>
      </dsp:txXfrm>
    </dsp:sp>
    <dsp:sp modelId="{53182A04-BD1A-4F7B-AAC6-6C27AAAEB241}">
      <dsp:nvSpPr>
        <dsp:cNvPr id="0" name=""/>
        <dsp:cNvSpPr/>
      </dsp:nvSpPr>
      <dsp:spPr>
        <a:xfrm rot="8747919">
          <a:off x="2836677" y="4369683"/>
          <a:ext cx="698815" cy="671877"/>
        </a:xfrm>
        <a:prstGeom prst="rightArrow">
          <a:avLst>
            <a:gd name="adj1" fmla="val 60000"/>
            <a:gd name="adj2" fmla="val 50000"/>
          </a:avLst>
        </a:prstGeom>
        <a:solidFill>
          <a:srgbClr val="40782A"/>
        </a:soli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chilly" dir="t"/>
        </a:scene3d>
        <a:sp3d z="-70000" extrusionH="1700" prstMaterial="dkEdge">
          <a:bevelT w="25400" h="6350" prst="angle"/>
          <a:bevelB w="0" h="0" prst="convex"/>
          <a:extrusionClr>
            <a:srgbClr val="007E39"/>
          </a:extrusion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3020812" y="4447408"/>
        <a:ext cx="497252" cy="403127"/>
      </dsp:txXfrm>
    </dsp:sp>
    <dsp:sp modelId="{72CA8D70-24BC-4F70-B297-C9E09C4102FB}">
      <dsp:nvSpPr>
        <dsp:cNvPr id="0" name=""/>
        <dsp:cNvSpPr/>
      </dsp:nvSpPr>
      <dsp:spPr>
        <a:xfrm>
          <a:off x="40835" y="4842200"/>
          <a:ext cx="3093343" cy="1899739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ContrastingRightFacing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ORSZÁGOS ÁTLAG ADATOK</a:t>
          </a:r>
        </a:p>
        <a:p>
          <a:pPr marL="0" lvl="0" indent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VISZONY AZ ÁTLAGOSHOZ</a:t>
          </a:r>
        </a:p>
      </dsp:txBody>
      <dsp:txXfrm>
        <a:off x="493845" y="5120410"/>
        <a:ext cx="2187323" cy="1343319"/>
      </dsp:txXfrm>
    </dsp:sp>
    <dsp:sp modelId="{7635D946-BE89-49F7-947B-C5A5B07EE1AF}">
      <dsp:nvSpPr>
        <dsp:cNvPr id="0" name=""/>
        <dsp:cNvSpPr/>
      </dsp:nvSpPr>
      <dsp:spPr>
        <a:xfrm rot="13735025">
          <a:off x="3496212" y="1967410"/>
          <a:ext cx="371920" cy="381397"/>
        </a:xfrm>
        <a:prstGeom prst="rightArrow">
          <a:avLst>
            <a:gd name="adj1" fmla="val 60000"/>
            <a:gd name="adj2" fmla="val 50000"/>
          </a:avLst>
        </a:prstGeom>
        <a:solidFill>
          <a:srgbClr val="40782A"/>
        </a:soli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chilly" dir="t"/>
        </a:scene3d>
        <a:sp3d z="-70000" extrusionH="1700" prstMaterial="dkEdge">
          <a:bevelT w="25400" h="6350" prst="angle"/>
          <a:bevelB w="0" h="0" prst="convex"/>
          <a:extrusionClr>
            <a:srgbClr val="007E39"/>
          </a:extrusion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3588661" y="2085740"/>
        <a:ext cx="260344" cy="228839"/>
      </dsp:txXfrm>
    </dsp:sp>
    <dsp:sp modelId="{495E6CAB-92D3-474F-A3E4-E897FA7CC6F6}">
      <dsp:nvSpPr>
        <dsp:cNvPr id="0" name=""/>
        <dsp:cNvSpPr/>
      </dsp:nvSpPr>
      <dsp:spPr>
        <a:xfrm>
          <a:off x="1935029" y="0"/>
          <a:ext cx="2085609" cy="2071293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ÜGYFORGALMI MUTATÓK ELEMZÉSE</a:t>
          </a:r>
        </a:p>
        <a:p>
          <a:pPr marL="0" lvl="0" indent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2003-2020</a:t>
          </a:r>
        </a:p>
        <a:p>
          <a:pPr marL="0" lvl="0" indent="0" algn="ctr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2018/2019/2020</a:t>
          </a:r>
        </a:p>
      </dsp:txBody>
      <dsp:txXfrm>
        <a:off x="2240459" y="303334"/>
        <a:ext cx="1474749" cy="14646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FCA59-AB9F-4ED7-AB91-96FCA947BBFF}">
      <dsp:nvSpPr>
        <dsp:cNvPr id="0" name=""/>
        <dsp:cNvSpPr/>
      </dsp:nvSpPr>
      <dsp:spPr>
        <a:xfrm>
          <a:off x="3782516" y="2101177"/>
          <a:ext cx="3054478" cy="2441636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OPTIMÁLIS MUNKATEHER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7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OPTIMÁLIS TELJESÍTMÉNYI MUTATÓ</a:t>
          </a:r>
        </a:p>
      </dsp:txBody>
      <dsp:txXfrm>
        <a:off x="4229834" y="2458746"/>
        <a:ext cx="2159842" cy="1726498"/>
      </dsp:txXfrm>
    </dsp:sp>
    <dsp:sp modelId="{9E044507-9588-41BC-9E2A-C5B6A196FAA7}">
      <dsp:nvSpPr>
        <dsp:cNvPr id="0" name=""/>
        <dsp:cNvSpPr/>
      </dsp:nvSpPr>
      <dsp:spPr>
        <a:xfrm rot="16200000">
          <a:off x="5217163" y="1634709"/>
          <a:ext cx="185186" cy="594008"/>
        </a:xfrm>
        <a:prstGeom prst="rightArrow">
          <a:avLst>
            <a:gd name="adj1" fmla="val 60000"/>
            <a:gd name="adj2" fmla="val 50000"/>
          </a:avLst>
        </a:prstGeom>
        <a:solidFill>
          <a:srgbClr val="40782A"/>
        </a:solidFill>
        <a:ln w="12700" cap="flat" cmpd="sng" algn="ctr">
          <a:solidFill>
            <a:srgbClr val="007E39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5244941" y="1781289"/>
        <a:ext cx="129630" cy="356404"/>
      </dsp:txXfrm>
    </dsp:sp>
    <dsp:sp modelId="{E080C902-8A75-47E5-A6DC-6B97999D5DE4}">
      <dsp:nvSpPr>
        <dsp:cNvPr id="0" name=""/>
        <dsp:cNvSpPr/>
      </dsp:nvSpPr>
      <dsp:spPr>
        <a:xfrm>
          <a:off x="3720827" y="4685"/>
          <a:ext cx="3177857" cy="1747083"/>
        </a:xfrm>
        <a:prstGeom prst="ellipse">
          <a:avLst/>
        </a:prstGeom>
        <a:solidFill>
          <a:srgbClr val="40782A"/>
        </a:solidFill>
        <a:ln w="12700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bliqueTopRigh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AZ ELVÉGZENDŐ MUNKA MENNYISÉGE OPTIMALIZÁLT, TELJESÍTHETŐ ÉS ELŐRE MODELLEZETT</a:t>
          </a:r>
        </a:p>
      </dsp:txBody>
      <dsp:txXfrm>
        <a:off x="4186213" y="260539"/>
        <a:ext cx="2247085" cy="1235375"/>
      </dsp:txXfrm>
    </dsp:sp>
    <dsp:sp modelId="{07969ACD-7A73-4734-921B-5A75249605CB}">
      <dsp:nvSpPr>
        <dsp:cNvPr id="0" name=""/>
        <dsp:cNvSpPr/>
      </dsp:nvSpPr>
      <dsp:spPr>
        <a:xfrm rot="20092842">
          <a:off x="6850821" y="2142858"/>
          <a:ext cx="680873" cy="594008"/>
        </a:xfrm>
        <a:prstGeom prst="rightArrow">
          <a:avLst>
            <a:gd name="adj1" fmla="val 60000"/>
            <a:gd name="adj2" fmla="val 50000"/>
          </a:avLst>
        </a:prstGeom>
        <a:solidFill>
          <a:srgbClr val="40782A"/>
        </a:solidFill>
        <a:ln w="12700" cap="flat" cmpd="sng" algn="ctr">
          <a:solidFill>
            <a:srgbClr val="007E39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6859248" y="2299484"/>
        <a:ext cx="502671" cy="356404"/>
      </dsp:txXfrm>
    </dsp:sp>
    <dsp:sp modelId="{95B3DDBB-3963-4784-84C6-776D5296A3E1}">
      <dsp:nvSpPr>
        <dsp:cNvPr id="0" name=""/>
        <dsp:cNvSpPr/>
      </dsp:nvSpPr>
      <dsp:spPr>
        <a:xfrm>
          <a:off x="7556130" y="785444"/>
          <a:ext cx="2601320" cy="1747083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isometricOffAxis2Lef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A TÖRVÉNYI HATÁRIDŐK BETARTHATÓK, RÖVIDEBB ELJÁRÁSI HATÁRIDŐK</a:t>
          </a:r>
        </a:p>
      </dsp:txBody>
      <dsp:txXfrm>
        <a:off x="7937084" y="1041298"/>
        <a:ext cx="1839412" cy="1235375"/>
      </dsp:txXfrm>
    </dsp:sp>
    <dsp:sp modelId="{85BE76C1-D7A5-4FC3-A2B4-84008D1A3310}">
      <dsp:nvSpPr>
        <dsp:cNvPr id="0" name=""/>
        <dsp:cNvSpPr/>
      </dsp:nvSpPr>
      <dsp:spPr>
        <a:xfrm rot="1366155">
          <a:off x="6891884" y="3829437"/>
          <a:ext cx="668907" cy="594008"/>
        </a:xfrm>
        <a:prstGeom prst="rightArrow">
          <a:avLst>
            <a:gd name="adj1" fmla="val 60000"/>
            <a:gd name="adj2" fmla="val 50000"/>
          </a:avLst>
        </a:prstGeom>
        <a:solidFill>
          <a:srgbClr val="40782A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600" kern="1200"/>
        </a:p>
      </dsp:txBody>
      <dsp:txXfrm>
        <a:off x="6898828" y="3913755"/>
        <a:ext cx="490705" cy="356404"/>
      </dsp:txXfrm>
    </dsp:sp>
    <dsp:sp modelId="{A6F3B4F6-5E7D-4A74-833F-141056BF28C3}">
      <dsp:nvSpPr>
        <dsp:cNvPr id="0" name=""/>
        <dsp:cNvSpPr/>
      </dsp:nvSpPr>
      <dsp:spPr>
        <a:xfrm>
          <a:off x="7607461" y="3980313"/>
          <a:ext cx="2703856" cy="1747083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isometricOffAxis2Lef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A MAGÁNÉLET SZABADSÁGÁNAK MEGTARTÁSA MELLETT</a:t>
          </a:r>
        </a:p>
      </dsp:txBody>
      <dsp:txXfrm>
        <a:off x="8003432" y="4236167"/>
        <a:ext cx="1911914" cy="1235375"/>
      </dsp:txXfrm>
    </dsp:sp>
    <dsp:sp modelId="{997A8D95-AD91-498A-8D4E-4FBB4D6E2607}">
      <dsp:nvSpPr>
        <dsp:cNvPr id="0" name=""/>
        <dsp:cNvSpPr/>
      </dsp:nvSpPr>
      <dsp:spPr>
        <a:xfrm rot="5400000">
          <a:off x="5165431" y="4415272"/>
          <a:ext cx="288649" cy="594008"/>
        </a:xfrm>
        <a:prstGeom prst="rightArrow">
          <a:avLst>
            <a:gd name="adj1" fmla="val 60000"/>
            <a:gd name="adj2" fmla="val 50000"/>
          </a:avLst>
        </a:prstGeom>
        <a:solidFill>
          <a:srgbClr val="007E3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600" kern="1200"/>
        </a:p>
      </dsp:txBody>
      <dsp:txXfrm>
        <a:off x="5208729" y="4490777"/>
        <a:ext cx="202054" cy="356404"/>
      </dsp:txXfrm>
    </dsp:sp>
    <dsp:sp modelId="{4327EACF-E16B-49B1-9FD1-9F83DBEC04F3}">
      <dsp:nvSpPr>
        <dsp:cNvPr id="0" name=""/>
        <dsp:cNvSpPr/>
      </dsp:nvSpPr>
      <dsp:spPr>
        <a:xfrm>
          <a:off x="4152846" y="4892221"/>
          <a:ext cx="2313820" cy="1747083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bliqueTopLef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KÉPZÉS ÉS ÖNKÉPZÉS MELLETT IS TELJESÍTVE</a:t>
          </a:r>
        </a:p>
      </dsp:txBody>
      <dsp:txXfrm>
        <a:off x="4491697" y="5148075"/>
        <a:ext cx="1636118" cy="1235375"/>
      </dsp:txXfrm>
    </dsp:sp>
    <dsp:sp modelId="{35B4EA70-33FF-4481-BF54-141CF94E4963}">
      <dsp:nvSpPr>
        <dsp:cNvPr id="0" name=""/>
        <dsp:cNvSpPr/>
      </dsp:nvSpPr>
      <dsp:spPr>
        <a:xfrm rot="9237294">
          <a:off x="3100984" y="3937038"/>
          <a:ext cx="685055" cy="594008"/>
        </a:xfrm>
        <a:prstGeom prst="rightArrow">
          <a:avLst>
            <a:gd name="adj1" fmla="val 60000"/>
            <a:gd name="adj2" fmla="val 50000"/>
          </a:avLst>
        </a:prstGeom>
        <a:solidFill>
          <a:srgbClr val="007E39"/>
        </a:solidFill>
        <a:ln w="12700" cap="flat" cmpd="sng" algn="ctr">
          <a:solidFill>
            <a:srgbClr val="40782A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3270138" y="4016718"/>
        <a:ext cx="506853" cy="356404"/>
      </dsp:txXfrm>
    </dsp:sp>
    <dsp:sp modelId="{22BBAA58-2970-4013-962A-574F0CBBEC33}">
      <dsp:nvSpPr>
        <dsp:cNvPr id="0" name=""/>
        <dsp:cNvSpPr/>
      </dsp:nvSpPr>
      <dsp:spPr>
        <a:xfrm>
          <a:off x="673709" y="4135294"/>
          <a:ext cx="2368818" cy="1747083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  <a:scene3d>
          <a:camera prst="perspectiveContrastingRightFacing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A KREATIVITÁST MEGŐRIZVE</a:t>
          </a:r>
        </a:p>
      </dsp:txBody>
      <dsp:txXfrm>
        <a:off x="1020614" y="4391148"/>
        <a:ext cx="1675008" cy="1235375"/>
      </dsp:txXfrm>
    </dsp:sp>
    <dsp:sp modelId="{A1FBEEF8-DFDF-443A-89F2-D529788DCEC8}">
      <dsp:nvSpPr>
        <dsp:cNvPr id="0" name=""/>
        <dsp:cNvSpPr/>
      </dsp:nvSpPr>
      <dsp:spPr>
        <a:xfrm rot="12110832">
          <a:off x="3315241" y="2318834"/>
          <a:ext cx="466411" cy="594008"/>
        </a:xfrm>
        <a:prstGeom prst="rightArrow">
          <a:avLst>
            <a:gd name="adj1" fmla="val 60000"/>
            <a:gd name="adj2" fmla="val 50000"/>
          </a:avLst>
        </a:prstGeom>
        <a:solidFill>
          <a:srgbClr val="40782A"/>
        </a:solidFill>
        <a:ln w="12700" cap="flat" cmpd="sng" algn="ctr">
          <a:solidFill>
            <a:srgbClr val="007E39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3450139" y="2463671"/>
        <a:ext cx="326488" cy="356404"/>
      </dsp:txXfrm>
    </dsp:sp>
    <dsp:sp modelId="{00020D56-EC3C-482C-9450-3A6AD87CD2A5}">
      <dsp:nvSpPr>
        <dsp:cNvPr id="0" name=""/>
        <dsp:cNvSpPr/>
      </dsp:nvSpPr>
      <dsp:spPr>
        <a:xfrm>
          <a:off x="7245" y="630335"/>
          <a:ext cx="3320245" cy="2462654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ContrastingRightFacing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SZAKMAI TAPASZTALATOK ALAPJÁN, SZAKÁGANKÉNT ELTÉRŐEN MEGHATÁROZVA</a:t>
          </a:r>
        </a:p>
      </dsp:txBody>
      <dsp:txXfrm>
        <a:off x="493484" y="990982"/>
        <a:ext cx="2347767" cy="17413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809BD-2ED2-48BA-B699-9497EADB22ED}">
      <dsp:nvSpPr>
        <dsp:cNvPr id="0" name=""/>
        <dsp:cNvSpPr/>
      </dsp:nvSpPr>
      <dsp:spPr>
        <a:xfrm>
          <a:off x="3053928" y="2444721"/>
          <a:ext cx="3575169" cy="2793398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OPTIMÁLIS MUNKATEHER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OPTIMALIZÁLT TELJESÍTMÉNYI MUTATÓ</a:t>
          </a:r>
        </a:p>
      </dsp:txBody>
      <dsp:txXfrm>
        <a:off x="3577499" y="2853805"/>
        <a:ext cx="2528027" cy="1975230"/>
      </dsp:txXfrm>
    </dsp:sp>
    <dsp:sp modelId="{6EC9DBD3-EA4E-4FCF-9B1D-4A15DD9019C6}">
      <dsp:nvSpPr>
        <dsp:cNvPr id="0" name=""/>
        <dsp:cNvSpPr/>
      </dsp:nvSpPr>
      <dsp:spPr>
        <a:xfrm rot="16630412">
          <a:off x="4769741" y="1797612"/>
          <a:ext cx="698125" cy="571814"/>
        </a:xfrm>
        <a:prstGeom prst="rightArrow">
          <a:avLst>
            <a:gd name="adj1" fmla="val 60000"/>
            <a:gd name="adj2" fmla="val 50000"/>
          </a:avLst>
        </a:prstGeom>
        <a:solidFill>
          <a:srgbClr val="40782A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6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4844802" y="1997076"/>
        <a:ext cx="526581" cy="343088"/>
      </dsp:txXfrm>
    </dsp:sp>
    <dsp:sp modelId="{A677E474-7498-4B2B-A9D7-A492FE6ACB4B}">
      <dsp:nvSpPr>
        <dsp:cNvPr id="0" name=""/>
        <dsp:cNvSpPr/>
      </dsp:nvSpPr>
      <dsp:spPr>
        <a:xfrm>
          <a:off x="4228528" y="111707"/>
          <a:ext cx="1963552" cy="1599086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TÖRVÉNYSZÉK</a:t>
          </a:r>
          <a:r>
            <a:rPr lang="hu-H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I. FOK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PERES SZAKÁG</a:t>
          </a:r>
        </a:p>
      </dsp:txBody>
      <dsp:txXfrm>
        <a:off x="4516084" y="345888"/>
        <a:ext cx="1388440" cy="1130724"/>
      </dsp:txXfrm>
    </dsp:sp>
    <dsp:sp modelId="{864A881F-AB4E-4DF3-AA99-7B46F5F4D4CA}">
      <dsp:nvSpPr>
        <dsp:cNvPr id="0" name=""/>
        <dsp:cNvSpPr/>
      </dsp:nvSpPr>
      <dsp:spPr>
        <a:xfrm rot="19710016">
          <a:off x="6602842" y="2088332"/>
          <a:ext cx="1265835" cy="571814"/>
        </a:xfrm>
        <a:prstGeom prst="rightArrow">
          <a:avLst>
            <a:gd name="adj1" fmla="val 60000"/>
            <a:gd name="adj2" fmla="val 50000"/>
          </a:avLst>
        </a:prstGeom>
        <a:solidFill>
          <a:srgbClr val="40782A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500" kern="1200"/>
        </a:p>
      </dsp:txBody>
      <dsp:txXfrm>
        <a:off x="6615481" y="2247510"/>
        <a:ext cx="1094291" cy="343088"/>
      </dsp:txXfrm>
    </dsp:sp>
    <dsp:sp modelId="{52616C49-2E6D-4667-8364-4AC0E5113C30}">
      <dsp:nvSpPr>
        <dsp:cNvPr id="0" name=""/>
        <dsp:cNvSpPr/>
      </dsp:nvSpPr>
      <dsp:spPr>
        <a:xfrm>
          <a:off x="8004886" y="441871"/>
          <a:ext cx="2235339" cy="1552299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TVSZÉK II.FOK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PERES / NEMPERES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É: 32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F: 80-100</a:t>
          </a:r>
        </a:p>
      </dsp:txBody>
      <dsp:txXfrm>
        <a:off x="8332244" y="669200"/>
        <a:ext cx="1580623" cy="1097641"/>
      </dsp:txXfrm>
    </dsp:sp>
    <dsp:sp modelId="{579D367E-8699-4E68-8832-F7A2E9BA47AB}">
      <dsp:nvSpPr>
        <dsp:cNvPr id="0" name=""/>
        <dsp:cNvSpPr/>
      </dsp:nvSpPr>
      <dsp:spPr>
        <a:xfrm rot="21502536">
          <a:off x="6537419" y="3482837"/>
          <a:ext cx="341404" cy="571814"/>
        </a:xfrm>
        <a:prstGeom prst="rightArrow">
          <a:avLst>
            <a:gd name="adj1" fmla="val 60000"/>
            <a:gd name="adj2" fmla="val 50000"/>
          </a:avLst>
        </a:prstGeom>
        <a:solidFill>
          <a:srgbClr val="40782A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6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6537440" y="3598652"/>
        <a:ext cx="238983" cy="343088"/>
      </dsp:txXfrm>
    </dsp:sp>
    <dsp:sp modelId="{31A9EAB4-376C-46CE-BA43-DE9C0E6D1BB0}">
      <dsp:nvSpPr>
        <dsp:cNvPr id="0" name=""/>
        <dsp:cNvSpPr/>
      </dsp:nvSpPr>
      <dsp:spPr>
        <a:xfrm>
          <a:off x="6851102" y="3341885"/>
          <a:ext cx="2157780" cy="823897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ÍTÉLŐTÁBLÁK</a:t>
          </a:r>
        </a:p>
      </dsp:txBody>
      <dsp:txXfrm>
        <a:off x="7167102" y="3462542"/>
        <a:ext cx="1525780" cy="582583"/>
      </dsp:txXfrm>
    </dsp:sp>
    <dsp:sp modelId="{3348AD35-26F3-43DD-BD56-D6878507A8DD}">
      <dsp:nvSpPr>
        <dsp:cNvPr id="0" name=""/>
        <dsp:cNvSpPr/>
      </dsp:nvSpPr>
      <dsp:spPr>
        <a:xfrm rot="2095719">
          <a:off x="6170359" y="4754379"/>
          <a:ext cx="875203" cy="571814"/>
        </a:xfrm>
        <a:prstGeom prst="rightArrow">
          <a:avLst>
            <a:gd name="adj1" fmla="val 60000"/>
            <a:gd name="adj2" fmla="val 50000"/>
          </a:avLst>
        </a:prstGeom>
        <a:solidFill>
          <a:srgbClr val="40782A"/>
        </a:solidFill>
        <a:ln w="127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0" tIns="0" rIns="0" bIns="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11112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500" kern="1200">
            <a:solidFill>
              <a:srgbClr val="FFFFFF"/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6185809" y="4819633"/>
        <a:ext cx="703659" cy="343088"/>
      </dsp:txXfrm>
    </dsp:sp>
    <dsp:sp modelId="{AC20423B-4C59-471C-9F30-C526B1C52AE0}">
      <dsp:nvSpPr>
        <dsp:cNvPr id="0" name=""/>
        <dsp:cNvSpPr/>
      </dsp:nvSpPr>
      <dsp:spPr>
        <a:xfrm>
          <a:off x="6832659" y="5053508"/>
          <a:ext cx="1656407" cy="1513626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BV.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É: 100/HÓ</a:t>
          </a:r>
        </a:p>
      </dsp:txBody>
      <dsp:txXfrm>
        <a:off x="7075234" y="5275173"/>
        <a:ext cx="1171257" cy="1070296"/>
      </dsp:txXfrm>
    </dsp:sp>
    <dsp:sp modelId="{C7B70619-C67F-4B04-94A7-21D995B52701}">
      <dsp:nvSpPr>
        <dsp:cNvPr id="0" name=""/>
        <dsp:cNvSpPr/>
      </dsp:nvSpPr>
      <dsp:spPr>
        <a:xfrm rot="16488698">
          <a:off x="4318734" y="5156800"/>
          <a:ext cx="569355" cy="571814"/>
        </a:xfrm>
        <a:prstGeom prst="rightArrow">
          <a:avLst>
            <a:gd name="adj1" fmla="val 60000"/>
            <a:gd name="adj2" fmla="val 50000"/>
          </a:avLst>
        </a:prstGeom>
        <a:solidFill>
          <a:srgbClr val="40782A"/>
        </a:solidFill>
        <a:ln w="127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0" tIns="0" rIns="0" bIns="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11557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6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4396973" y="5356265"/>
        <a:ext cx="398549" cy="343088"/>
      </dsp:txXfrm>
    </dsp:sp>
    <dsp:sp modelId="{99E913E3-AFAF-40B7-8E6E-98A97D5A3656}">
      <dsp:nvSpPr>
        <dsp:cNvPr id="0" name=""/>
        <dsp:cNvSpPr/>
      </dsp:nvSpPr>
      <dsp:spPr>
        <a:xfrm>
          <a:off x="3618425" y="5668099"/>
          <a:ext cx="1754944" cy="995345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ÁTLAGOS SÚLYSZÁM ESETÉN</a:t>
          </a:r>
        </a:p>
      </dsp:txBody>
      <dsp:txXfrm>
        <a:off x="3875431" y="5813864"/>
        <a:ext cx="1240932" cy="703815"/>
      </dsp:txXfrm>
    </dsp:sp>
    <dsp:sp modelId="{84A7E3E9-C3AF-4649-B1D2-2CAE26279308}">
      <dsp:nvSpPr>
        <dsp:cNvPr id="0" name=""/>
        <dsp:cNvSpPr/>
      </dsp:nvSpPr>
      <dsp:spPr>
        <a:xfrm rot="8331819">
          <a:off x="2174791" y="4663330"/>
          <a:ext cx="878220" cy="571814"/>
        </a:xfrm>
        <a:prstGeom prst="rightArrow">
          <a:avLst>
            <a:gd name="adj1" fmla="val 60000"/>
            <a:gd name="adj2" fmla="val 50000"/>
          </a:avLst>
        </a:prstGeom>
        <a:solidFill>
          <a:srgbClr val="40782A"/>
        </a:solidFill>
        <a:ln w="127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0" tIns="0" rIns="0" bIns="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11557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6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2325162" y="4721268"/>
        <a:ext cx="706676" cy="343088"/>
      </dsp:txXfrm>
    </dsp:sp>
    <dsp:sp modelId="{170CBF6A-F8BC-42BA-9EDC-0E0B1F8DC7FD}">
      <dsp:nvSpPr>
        <dsp:cNvPr id="0" name=""/>
        <dsp:cNvSpPr/>
      </dsp:nvSpPr>
      <dsp:spPr>
        <a:xfrm>
          <a:off x="0" y="5144314"/>
          <a:ext cx="2132472" cy="1149190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CÉGÜGYSZAK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É: 100/HÓ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312293" y="5312609"/>
        <a:ext cx="1507886" cy="812600"/>
      </dsp:txXfrm>
    </dsp:sp>
    <dsp:sp modelId="{2904E00D-0A06-4050-9E98-ED92AE4B4565}">
      <dsp:nvSpPr>
        <dsp:cNvPr id="0" name=""/>
        <dsp:cNvSpPr/>
      </dsp:nvSpPr>
      <dsp:spPr>
        <a:xfrm rot="9879820">
          <a:off x="2527451" y="3774603"/>
          <a:ext cx="384245" cy="571814"/>
        </a:xfrm>
        <a:prstGeom prst="rightArrow">
          <a:avLst>
            <a:gd name="adj1" fmla="val 60000"/>
            <a:gd name="adj2" fmla="val 50000"/>
          </a:avLst>
        </a:prstGeom>
        <a:solidFill>
          <a:srgbClr val="40782A"/>
        </a:solidFill>
        <a:ln w="127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0" tIns="0" rIns="0" bIns="0" numCol="1" spcCol="1270" rtlCol="0" fromWordArt="0" anchor="ctr" anchorCtr="0" forceAA="0" compatLnSpc="1">
          <a:prstTxWarp prst="textNoShape">
            <a:avLst/>
          </a:prstTxWarp>
          <a:noAutofit/>
        </a:bodyPr>
        <a:lstStyle/>
        <a:p>
          <a:pPr marL="0" lvl="0" indent="0" algn="ctr" defTabSz="11557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6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2640672" y="3873722"/>
        <a:ext cx="268972" cy="343088"/>
      </dsp:txXfrm>
    </dsp:sp>
    <dsp:sp modelId="{1B6D7B7D-1CDA-48E3-844A-9BAE5C13A5B8}">
      <dsp:nvSpPr>
        <dsp:cNvPr id="0" name=""/>
        <dsp:cNvSpPr/>
      </dsp:nvSpPr>
      <dsp:spPr>
        <a:xfrm>
          <a:off x="0" y="3643016"/>
          <a:ext cx="2374199" cy="1151446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FELSZÁMOLÁS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É: 20-30/HÓ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>
        <a:off x="347693" y="3811641"/>
        <a:ext cx="1678813" cy="814196"/>
      </dsp:txXfrm>
    </dsp:sp>
    <dsp:sp modelId="{F8C07983-400C-4B45-B616-6C6A160A857A}">
      <dsp:nvSpPr>
        <dsp:cNvPr id="0" name=""/>
        <dsp:cNvSpPr/>
      </dsp:nvSpPr>
      <dsp:spPr>
        <a:xfrm rot="11750664">
          <a:off x="2305490" y="2957839"/>
          <a:ext cx="860241" cy="571814"/>
        </a:xfrm>
        <a:prstGeom prst="rightArrow">
          <a:avLst>
            <a:gd name="adj1" fmla="val 60000"/>
            <a:gd name="adj2" fmla="val 50000"/>
          </a:avLst>
        </a:prstGeom>
        <a:solidFill>
          <a:srgbClr val="40782A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600" kern="1200">
            <a:solidFill>
              <a:prstClr val="white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2473775" y="3095620"/>
        <a:ext cx="688697" cy="343088"/>
      </dsp:txXfrm>
    </dsp:sp>
    <dsp:sp modelId="{BAF27FF3-368A-44DA-9095-8387122F3D29}">
      <dsp:nvSpPr>
        <dsp:cNvPr id="0" name=""/>
        <dsp:cNvSpPr/>
      </dsp:nvSpPr>
      <dsp:spPr>
        <a:xfrm>
          <a:off x="0" y="2376907"/>
          <a:ext cx="2565067" cy="908887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JÁRÁSBÍRÓSÁG</a:t>
          </a:r>
        </a:p>
      </dsp:txBody>
      <dsp:txXfrm>
        <a:off x="375645" y="2510010"/>
        <a:ext cx="1813777" cy="642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5D945-0459-4E5C-9577-98DCDAE72CBA}">
      <dsp:nvSpPr>
        <dsp:cNvPr id="0" name=""/>
        <dsp:cNvSpPr/>
      </dsp:nvSpPr>
      <dsp:spPr>
        <a:xfrm>
          <a:off x="2752902" y="1326801"/>
          <a:ext cx="2869354" cy="867545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AZ ÜGYÉRKEZÉS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TRENDJE</a:t>
          </a:r>
        </a:p>
      </dsp:txBody>
      <dsp:txXfrm>
        <a:off x="3173109" y="1453850"/>
        <a:ext cx="2028940" cy="613447"/>
      </dsp:txXfrm>
    </dsp:sp>
    <dsp:sp modelId="{D470621E-DAC8-463B-BD5A-3110A1662CE1}">
      <dsp:nvSpPr>
        <dsp:cNvPr id="0" name=""/>
        <dsp:cNvSpPr/>
      </dsp:nvSpPr>
      <dsp:spPr>
        <a:xfrm rot="16174146">
          <a:off x="5613425" y="490247"/>
          <a:ext cx="226229" cy="33134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/>
        </a:p>
      </dsp:txBody>
      <dsp:txXfrm rot="10800000">
        <a:off x="5647615" y="590451"/>
        <a:ext cx="158360" cy="198809"/>
      </dsp:txXfrm>
    </dsp:sp>
    <dsp:sp modelId="{4EEDC735-7880-4361-B205-904B26099E1D}">
      <dsp:nvSpPr>
        <dsp:cNvPr id="0" name=""/>
        <dsp:cNvSpPr/>
      </dsp:nvSpPr>
      <dsp:spPr>
        <a:xfrm>
          <a:off x="2730499" y="363602"/>
          <a:ext cx="2898776" cy="748295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TELJES ÉRKEZÉS</a:t>
          </a:r>
        </a:p>
      </dsp:txBody>
      <dsp:txXfrm>
        <a:off x="3155015" y="473187"/>
        <a:ext cx="2049744" cy="529125"/>
      </dsp:txXfrm>
    </dsp:sp>
    <dsp:sp modelId="{F1E3869A-4685-4001-8773-14A59BE3837D}">
      <dsp:nvSpPr>
        <dsp:cNvPr id="0" name=""/>
        <dsp:cNvSpPr/>
      </dsp:nvSpPr>
      <dsp:spPr>
        <a:xfrm rot="5426038">
          <a:off x="5289355" y="732883"/>
          <a:ext cx="127609" cy="33134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>
            <a:solidFill>
              <a:prstClr val="black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5308641" y="780012"/>
        <a:ext cx="89326" cy="198809"/>
      </dsp:txXfrm>
    </dsp:sp>
    <dsp:sp modelId="{00BE48C1-FCE4-4059-8A89-B28723B139D3}">
      <dsp:nvSpPr>
        <dsp:cNvPr id="0" name=""/>
        <dsp:cNvSpPr/>
      </dsp:nvSpPr>
      <dsp:spPr>
        <a:xfrm>
          <a:off x="2857499" y="2342117"/>
          <a:ext cx="2644776" cy="868078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PERES ÜGYEK</a:t>
          </a:r>
        </a:p>
      </dsp:txBody>
      <dsp:txXfrm>
        <a:off x="3244817" y="2469244"/>
        <a:ext cx="1870140" cy="6138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5D945-0459-4E5C-9577-98DCDAE72CBA}">
      <dsp:nvSpPr>
        <dsp:cNvPr id="0" name=""/>
        <dsp:cNvSpPr/>
      </dsp:nvSpPr>
      <dsp:spPr>
        <a:xfrm>
          <a:off x="2362603" y="1219374"/>
          <a:ext cx="3473046" cy="1014611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AZ EGYÉNI BÍRÓI MUNKATEHER ALAKULÁSA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JÁRÁSBÍRÓSÁGOK</a:t>
          </a:r>
        </a:p>
      </dsp:txBody>
      <dsp:txXfrm>
        <a:off x="2871219" y="1367960"/>
        <a:ext cx="2455814" cy="717439"/>
      </dsp:txXfrm>
    </dsp:sp>
    <dsp:sp modelId="{D470621E-DAC8-463B-BD5A-3110A1662CE1}">
      <dsp:nvSpPr>
        <dsp:cNvPr id="0" name=""/>
        <dsp:cNvSpPr/>
      </dsp:nvSpPr>
      <dsp:spPr>
        <a:xfrm rot="16200000">
          <a:off x="6067576" y="874458"/>
          <a:ext cx="125754" cy="32081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>
            <a:solidFill>
              <a:srgbClr val="000000"/>
            </a:solidFill>
            <a:latin typeface="Gill Sans MT" panose="020B0502020104020203"/>
            <a:ea typeface="+mn-ea"/>
            <a:cs typeface="+mn-cs"/>
          </a:endParaRPr>
        </a:p>
      </dsp:txBody>
      <dsp:txXfrm rot="10800000">
        <a:off x="6086439" y="957484"/>
        <a:ext cx="88028" cy="192487"/>
      </dsp:txXfrm>
    </dsp:sp>
    <dsp:sp modelId="{4EEDC735-7880-4361-B205-904B26099E1D}">
      <dsp:nvSpPr>
        <dsp:cNvPr id="0" name=""/>
        <dsp:cNvSpPr/>
      </dsp:nvSpPr>
      <dsp:spPr>
        <a:xfrm>
          <a:off x="2482849" y="384614"/>
          <a:ext cx="3162300" cy="703488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BÜNTETŐ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PERES ÜGYEK</a:t>
          </a:r>
        </a:p>
      </dsp:txBody>
      <dsp:txXfrm>
        <a:off x="2945957" y="487637"/>
        <a:ext cx="2236084" cy="497442"/>
      </dsp:txXfrm>
    </dsp:sp>
    <dsp:sp modelId="{F1E3869A-4685-4001-8773-14A59BE3837D}">
      <dsp:nvSpPr>
        <dsp:cNvPr id="0" name=""/>
        <dsp:cNvSpPr/>
      </dsp:nvSpPr>
      <dsp:spPr>
        <a:xfrm rot="5508676">
          <a:off x="8053682" y="20438"/>
          <a:ext cx="148635" cy="32081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>
            <a:solidFill>
              <a:prstClr val="black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8076682" y="62317"/>
        <a:ext cx="104045" cy="192487"/>
      </dsp:txXfrm>
    </dsp:sp>
    <dsp:sp modelId="{00BE48C1-FCE4-4059-8A89-B28723B139D3}">
      <dsp:nvSpPr>
        <dsp:cNvPr id="0" name=""/>
        <dsp:cNvSpPr/>
      </dsp:nvSpPr>
      <dsp:spPr>
        <a:xfrm>
          <a:off x="2378075" y="2472766"/>
          <a:ext cx="3371848" cy="729417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CIVILISZTIKAI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PERES ÜGYEK</a:t>
          </a:r>
        </a:p>
      </dsp:txBody>
      <dsp:txXfrm>
        <a:off x="2871871" y="2579587"/>
        <a:ext cx="2384256" cy="5157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5D945-0459-4E5C-9577-98DCDAE72CBA}">
      <dsp:nvSpPr>
        <dsp:cNvPr id="0" name=""/>
        <dsp:cNvSpPr/>
      </dsp:nvSpPr>
      <dsp:spPr>
        <a:xfrm>
          <a:off x="2305451" y="952961"/>
          <a:ext cx="3587350" cy="1511750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AZ EGYÉNI BÍRÓI MUNKATEHER ALAKULÁSA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A</a:t>
          </a: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hu-H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TÖRVÉNYSZÉKEK ELSŐFOKÚ PERES SZAKÁGÁBAN</a:t>
          </a:r>
        </a:p>
      </dsp:txBody>
      <dsp:txXfrm>
        <a:off x="2830806" y="1174352"/>
        <a:ext cx="2536640" cy="1068968"/>
      </dsp:txXfrm>
    </dsp:sp>
    <dsp:sp modelId="{D470621E-DAC8-463B-BD5A-3110A1662CE1}">
      <dsp:nvSpPr>
        <dsp:cNvPr id="0" name=""/>
        <dsp:cNvSpPr/>
      </dsp:nvSpPr>
      <dsp:spPr>
        <a:xfrm rot="16133992">
          <a:off x="5383011" y="-160406"/>
          <a:ext cx="63562" cy="32081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>
            <a:solidFill>
              <a:srgbClr val="000000"/>
            </a:solidFill>
            <a:latin typeface="Gill Sans MT" panose="020B0502020104020203"/>
            <a:ea typeface="+mn-ea"/>
            <a:cs typeface="+mn-cs"/>
          </a:endParaRPr>
        </a:p>
      </dsp:txBody>
      <dsp:txXfrm rot="10800000">
        <a:off x="5392729" y="-86710"/>
        <a:ext cx="44493" cy="192487"/>
      </dsp:txXfrm>
    </dsp:sp>
    <dsp:sp modelId="{4EEDC735-7880-4361-B205-904B26099E1D}">
      <dsp:nvSpPr>
        <dsp:cNvPr id="0" name=""/>
        <dsp:cNvSpPr/>
      </dsp:nvSpPr>
      <dsp:spPr>
        <a:xfrm>
          <a:off x="2470534" y="213120"/>
          <a:ext cx="3212715" cy="675719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BÜNTETŐ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PERES ÜGYEK</a:t>
          </a:r>
        </a:p>
      </dsp:txBody>
      <dsp:txXfrm>
        <a:off x="2941025" y="312077"/>
        <a:ext cx="2271733" cy="477805"/>
      </dsp:txXfrm>
    </dsp:sp>
    <dsp:sp modelId="{F1E3869A-4685-4001-8773-14A59BE3837D}">
      <dsp:nvSpPr>
        <dsp:cNvPr id="0" name=""/>
        <dsp:cNvSpPr/>
      </dsp:nvSpPr>
      <dsp:spPr>
        <a:xfrm rot="5500062">
          <a:off x="5154187" y="189402"/>
          <a:ext cx="74508" cy="32085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>
            <a:solidFill>
              <a:prstClr val="black"/>
            </a:solidFill>
            <a:latin typeface="Arial" panose="020B0604020202020204"/>
            <a:ea typeface="+mn-ea"/>
            <a:cs typeface="+mn-cs"/>
          </a:endParaRPr>
        </a:p>
      </dsp:txBody>
      <dsp:txXfrm rot="10800000">
        <a:off x="5165688" y="242401"/>
        <a:ext cx="52156" cy="192512"/>
      </dsp:txXfrm>
    </dsp:sp>
    <dsp:sp modelId="{00BE48C1-FCE4-4059-8A89-B28723B139D3}">
      <dsp:nvSpPr>
        <dsp:cNvPr id="0" name=""/>
        <dsp:cNvSpPr/>
      </dsp:nvSpPr>
      <dsp:spPr>
        <a:xfrm>
          <a:off x="2568573" y="2528809"/>
          <a:ext cx="2990853" cy="773019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CIVILISZTIKAI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PERES ÜGYEK</a:t>
          </a:r>
        </a:p>
      </dsp:txBody>
      <dsp:txXfrm>
        <a:off x="3006573" y="2642015"/>
        <a:ext cx="2114853" cy="5466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5D945-0459-4E5C-9577-98DCDAE72CBA}">
      <dsp:nvSpPr>
        <dsp:cNvPr id="0" name=""/>
        <dsp:cNvSpPr/>
      </dsp:nvSpPr>
      <dsp:spPr>
        <a:xfrm>
          <a:off x="2074809" y="872067"/>
          <a:ext cx="4048633" cy="1689972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A TANÁCSOK MUNKATERHÉNEK ALAKULÁSA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+mn-ea"/>
              <a:cs typeface="+mn-cs"/>
            </a:rPr>
            <a:t>A TÖRVÉNYSZÉKEK MÁSODFOKÚ SZAKÁGÁBAN</a:t>
          </a:r>
        </a:p>
      </dsp:txBody>
      <dsp:txXfrm>
        <a:off x="2667718" y="1119558"/>
        <a:ext cx="2862815" cy="1194990"/>
      </dsp:txXfrm>
    </dsp:sp>
    <dsp:sp modelId="{D470621E-DAC8-463B-BD5A-3110A1662CE1}">
      <dsp:nvSpPr>
        <dsp:cNvPr id="0" name=""/>
        <dsp:cNvSpPr/>
      </dsp:nvSpPr>
      <dsp:spPr>
        <a:xfrm rot="16133992">
          <a:off x="6389037" y="198774"/>
          <a:ext cx="254689" cy="320813"/>
        </a:xfrm>
        <a:prstGeom prst="upArrow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/>
        </a:p>
      </dsp:txBody>
      <dsp:txXfrm rot="10800000">
        <a:off x="6427974" y="301133"/>
        <a:ext cx="178282" cy="192487"/>
      </dsp:txXfrm>
    </dsp:sp>
    <dsp:sp modelId="{4EEDC735-7880-4361-B205-904B26099E1D}">
      <dsp:nvSpPr>
        <dsp:cNvPr id="0" name=""/>
        <dsp:cNvSpPr/>
      </dsp:nvSpPr>
      <dsp:spPr>
        <a:xfrm>
          <a:off x="2108660" y="347519"/>
          <a:ext cx="3936462" cy="423351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BÜNTETŐ PERES ÜGYEK</a:t>
          </a:r>
        </a:p>
      </dsp:txBody>
      <dsp:txXfrm>
        <a:off x="2685142" y="409517"/>
        <a:ext cx="2783498" cy="299355"/>
      </dsp:txXfrm>
    </dsp:sp>
    <dsp:sp modelId="{F1E3869A-4685-4001-8773-14A59BE3837D}">
      <dsp:nvSpPr>
        <dsp:cNvPr id="0" name=""/>
        <dsp:cNvSpPr/>
      </dsp:nvSpPr>
      <dsp:spPr>
        <a:xfrm rot="5049473">
          <a:off x="7476477" y="168155"/>
          <a:ext cx="244167" cy="32085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>
            <a:solidFill>
              <a:prstClr val="black"/>
            </a:solidFill>
            <a:latin typeface="Arial" panose="020B0604020202020204"/>
            <a:ea typeface="+mn-ea"/>
            <a:cs typeface="+mn-cs"/>
          </a:endParaRPr>
        </a:p>
      </dsp:txBody>
      <dsp:txXfrm>
        <a:off x="7509374" y="195890"/>
        <a:ext cx="170917" cy="192512"/>
      </dsp:txXfrm>
    </dsp:sp>
    <dsp:sp modelId="{00BE48C1-FCE4-4059-8A89-B28723B139D3}">
      <dsp:nvSpPr>
        <dsp:cNvPr id="0" name=""/>
        <dsp:cNvSpPr/>
      </dsp:nvSpPr>
      <dsp:spPr>
        <a:xfrm>
          <a:off x="2127819" y="2679002"/>
          <a:ext cx="4189376" cy="487788"/>
        </a:xfrm>
        <a:prstGeom prst="ellipse">
          <a:avLst/>
        </a:prstGeom>
        <a:solidFill>
          <a:srgbClr val="40782A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CIVILISZTIKAI PERES ÜGYEK</a:t>
          </a:r>
        </a:p>
      </dsp:txBody>
      <dsp:txXfrm>
        <a:off x="2741339" y="2750437"/>
        <a:ext cx="2962336" cy="344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2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92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6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7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6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4880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6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49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0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16C4C9A-3960-41CF-A4E9-2A8FB932454B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9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0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2"/>
            </a:gs>
            <a:gs pos="100000">
              <a:schemeClr val="tx1"/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zövegdoboz 17">
            <a:extLst>
              <a:ext uri="{FF2B5EF4-FFF2-40B4-BE49-F238E27FC236}">
                <a16:creationId xmlns:a16="http://schemas.microsoft.com/office/drawing/2014/main" id="{9DA4C453-56F2-4FBE-81C8-BE9C5B38DF4B}"/>
              </a:ext>
            </a:extLst>
          </p:cNvPr>
          <p:cNvSpPr txBox="1"/>
          <p:nvPr/>
        </p:nvSpPr>
        <p:spPr>
          <a:xfrm>
            <a:off x="800100" y="2181910"/>
            <a:ext cx="100488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BÍRÓSÁGI LÉTSZÁMGAZDÁLKODÁS</a:t>
            </a:r>
            <a:br>
              <a:rPr lang="en-US" sz="4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endParaRPr lang="hu-H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76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2">
                <a:lumMod val="40000"/>
                <a:lumOff val="60000"/>
              </a:schemeClr>
            </a:gs>
            <a:gs pos="100000">
              <a:schemeClr val="tx1"/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30F5172-02E9-456A-A5EC-FAB43DAA88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1980950"/>
              </p:ext>
            </p:extLst>
          </p:nvPr>
        </p:nvGraphicFramePr>
        <p:xfrm>
          <a:off x="936624" y="0"/>
          <a:ext cx="1041717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llipszis 1">
            <a:extLst>
              <a:ext uri="{FF2B5EF4-FFF2-40B4-BE49-F238E27FC236}">
                <a16:creationId xmlns:a16="http://schemas.microsoft.com/office/drawing/2014/main" id="{67F23652-9097-4C4C-BD23-236D0FA7D10B}"/>
              </a:ext>
            </a:extLst>
          </p:cNvPr>
          <p:cNvSpPr/>
          <p:nvPr/>
        </p:nvSpPr>
        <p:spPr>
          <a:xfrm>
            <a:off x="188055" y="287465"/>
            <a:ext cx="3133048" cy="2578864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184150" dist="241300" dir="11520000" sx="110000" sy="110000" algn="ctr" rotWithShape="0">
              <a:srgbClr val="000000">
                <a:alpha val="18000"/>
              </a:srgbClr>
            </a:outerShdw>
          </a:effectLst>
          <a:scene3d>
            <a:camera prst="perspectiveContrastingRigh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prstClr val="white"/>
                </a:solidFill>
                <a:latin typeface="Arial" panose="020B0604020202020204"/>
              </a:rPr>
              <a:t>JB- PERES ÜGYEK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prstClr val="white"/>
                </a:solidFill>
                <a:latin typeface="Arial" panose="020B0604020202020204"/>
              </a:rPr>
              <a:t>TVSZ I.FOK-PERES ÜGYEK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prstClr val="white"/>
                </a:solidFill>
                <a:latin typeface="Arial" panose="020B0604020202020204"/>
              </a:rPr>
              <a:t>TVSZ II.FOK 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prstClr val="white"/>
                </a:solidFill>
                <a:latin typeface="Arial" panose="020B0604020202020204"/>
              </a:rPr>
              <a:t>ÍTÉLŐTÁBLÁK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prstClr val="white"/>
                </a:solidFill>
                <a:latin typeface="Arial" panose="020B0604020202020204"/>
              </a:rPr>
              <a:t>– PERES ÉS NEMPERES ÜGYEK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AAFDF5A7-E981-420D-88F0-1FC04AAAE73C}"/>
              </a:ext>
            </a:extLst>
          </p:cNvPr>
          <p:cNvCxnSpPr>
            <a:cxnSpLocks/>
          </p:cNvCxnSpPr>
          <p:nvPr/>
        </p:nvCxnSpPr>
        <p:spPr>
          <a:xfrm flipH="1">
            <a:off x="2524125" y="1347818"/>
            <a:ext cx="695072" cy="290116"/>
          </a:xfrm>
          <a:prstGeom prst="straightConnector1">
            <a:avLst/>
          </a:prstGeom>
          <a:ln w="104775">
            <a:solidFill>
              <a:srgbClr val="40782A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zis 7">
            <a:extLst>
              <a:ext uri="{FF2B5EF4-FFF2-40B4-BE49-F238E27FC236}">
                <a16:creationId xmlns:a16="http://schemas.microsoft.com/office/drawing/2014/main" id="{E363F3AB-887F-4119-A346-CC2B807A04F8}"/>
              </a:ext>
            </a:extLst>
          </p:cNvPr>
          <p:cNvSpPr/>
          <p:nvPr/>
        </p:nvSpPr>
        <p:spPr>
          <a:xfrm>
            <a:off x="104067" y="2932029"/>
            <a:ext cx="3052653" cy="1989306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184150" dist="241300" dir="11520000" sx="110000" sy="110000" algn="ctr" rotWithShape="0">
              <a:srgbClr val="000000">
                <a:alpha val="18000"/>
              </a:srgbClr>
            </a:outerShdw>
          </a:effectLst>
          <a:scene3d>
            <a:camera prst="perspectiveContrastingRigh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FELSZÁMOLÁS ∑</a:t>
            </a:r>
          </a:p>
          <a:p>
            <a:pPr defTabSz="755650">
              <a:spcBef>
                <a:spcPct val="0"/>
              </a:spcBef>
            </a:pPr>
            <a:r>
              <a:rPr lang="hu-HU" sz="1600" dirty="0">
                <a:solidFill>
                  <a:prstClr val="white"/>
                </a:solidFill>
                <a:latin typeface="Arial" panose="020B0604020202020204"/>
              </a:rPr>
              <a:t>CÉG		BÍRÓI </a:t>
            </a:r>
          </a:p>
          <a:p>
            <a:pPr defTabSz="755650">
              <a:spcBef>
                <a:spcPct val="0"/>
              </a:spcBef>
            </a:pPr>
            <a:r>
              <a:rPr lang="hu-HU" sz="1600" dirty="0">
                <a:solidFill>
                  <a:prstClr val="white"/>
                </a:solidFill>
                <a:latin typeface="Arial" panose="020B0604020202020204"/>
              </a:rPr>
              <a:t>BV	FELADATKÖR</a:t>
            </a:r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53D7D24A-3501-4028-867D-F28A1CCEDD66}"/>
              </a:ext>
            </a:extLst>
          </p:cNvPr>
          <p:cNvCxnSpPr>
            <a:cxnSpLocks/>
          </p:cNvCxnSpPr>
          <p:nvPr/>
        </p:nvCxnSpPr>
        <p:spPr>
          <a:xfrm flipH="1">
            <a:off x="2171700" y="1884193"/>
            <a:ext cx="1149403" cy="1440032"/>
          </a:xfrm>
          <a:prstGeom prst="straightConnector1">
            <a:avLst/>
          </a:prstGeom>
          <a:ln w="104775">
            <a:solidFill>
              <a:srgbClr val="40782A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Jobb oldali kapcsos zárójel 10">
            <a:extLst>
              <a:ext uri="{FF2B5EF4-FFF2-40B4-BE49-F238E27FC236}">
                <a16:creationId xmlns:a16="http://schemas.microsoft.com/office/drawing/2014/main" id="{2E916389-4D65-44FF-A5FA-D181AA6064D6}"/>
              </a:ext>
            </a:extLst>
          </p:cNvPr>
          <p:cNvSpPr/>
          <p:nvPr/>
        </p:nvSpPr>
        <p:spPr>
          <a:xfrm>
            <a:off x="1224498" y="4006480"/>
            <a:ext cx="192946" cy="358048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A302F4C8-0941-4582-8255-15A560D748BB}"/>
              </a:ext>
            </a:extLst>
          </p:cNvPr>
          <p:cNvCxnSpPr>
            <a:cxnSpLocks/>
          </p:cNvCxnSpPr>
          <p:nvPr/>
        </p:nvCxnSpPr>
        <p:spPr>
          <a:xfrm flipV="1">
            <a:off x="7235592" y="5615905"/>
            <a:ext cx="1543574" cy="176170"/>
          </a:xfrm>
          <a:prstGeom prst="straightConnector1">
            <a:avLst/>
          </a:prstGeom>
          <a:ln w="104775">
            <a:solidFill>
              <a:srgbClr val="40782A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214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2">
                <a:lumMod val="40000"/>
                <a:lumOff val="60000"/>
              </a:schemeClr>
            </a:gs>
            <a:gs pos="100000">
              <a:schemeClr val="tx1"/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CB3C580-98BA-40C2-A2B4-F39CF2ADB3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3049537"/>
              </p:ext>
            </p:extLst>
          </p:nvPr>
        </p:nvGraphicFramePr>
        <p:xfrm>
          <a:off x="1031133" y="126460"/>
          <a:ext cx="10311318" cy="6643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2240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2">
                <a:lumMod val="40000"/>
                <a:lumOff val="60000"/>
              </a:schemeClr>
            </a:gs>
            <a:gs pos="100000">
              <a:schemeClr val="tx1"/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zis 4">
            <a:extLst>
              <a:ext uri="{FF2B5EF4-FFF2-40B4-BE49-F238E27FC236}">
                <a16:creationId xmlns:a16="http://schemas.microsoft.com/office/drawing/2014/main" id="{C2129FF5-3828-4FF5-9BF7-B3E7FC47111F}"/>
              </a:ext>
            </a:extLst>
          </p:cNvPr>
          <p:cNvSpPr/>
          <p:nvPr/>
        </p:nvSpPr>
        <p:spPr>
          <a:xfrm>
            <a:off x="9833707" y="2067750"/>
            <a:ext cx="2294715" cy="2152018"/>
          </a:xfrm>
          <a:prstGeom prst="ellipse">
            <a:avLst/>
          </a:prstGeom>
          <a:gradFill>
            <a:gsLst>
              <a:gs pos="0">
                <a:schemeClr val="tx1"/>
              </a:gs>
              <a:gs pos="97000">
                <a:srgbClr val="40782A"/>
              </a:gs>
            </a:gsLst>
            <a:lin ang="5400000" scaled="0"/>
          </a:gradFill>
          <a:ln w="1587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  <a:sp3d>
            <a:bevelT prst="relaxedInset"/>
          </a:sp3d>
        </p:spPr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schemeClr val="bg1"/>
                </a:solidFill>
                <a:latin typeface="Arial" panose="020B0604020202020204"/>
              </a:rPr>
              <a:t>BÜNTETŐ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schemeClr val="bg1"/>
                </a:solidFill>
                <a:latin typeface="Arial" panose="020B0604020202020204"/>
              </a:rPr>
              <a:t>É: 20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schemeClr val="bg1"/>
                </a:solidFill>
                <a:latin typeface="Arial" panose="020B0604020202020204"/>
              </a:rPr>
              <a:t>F: 40-50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schemeClr val="bg1"/>
                </a:solidFill>
                <a:latin typeface="Arial" panose="020B0604020202020204"/>
              </a:rPr>
              <a:t> PERES /NEMPERES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schemeClr val="bg1"/>
              </a:solidFill>
              <a:latin typeface="Arial" panose="020B0604020202020204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1DAA04B-5B94-430E-8275-50D29819D3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137587"/>
              </p:ext>
            </p:extLst>
          </p:nvPr>
        </p:nvGraphicFramePr>
        <p:xfrm>
          <a:off x="1030051" y="97277"/>
          <a:ext cx="10312400" cy="6663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llipszis 5">
            <a:extLst>
              <a:ext uri="{FF2B5EF4-FFF2-40B4-BE49-F238E27FC236}">
                <a16:creationId xmlns:a16="http://schemas.microsoft.com/office/drawing/2014/main" id="{D39BA53E-4B3E-4720-AAAB-EE8C9443221D}"/>
              </a:ext>
            </a:extLst>
          </p:cNvPr>
          <p:cNvSpPr/>
          <p:nvPr/>
        </p:nvSpPr>
        <p:spPr>
          <a:xfrm>
            <a:off x="10000594" y="4340125"/>
            <a:ext cx="2127828" cy="2084961"/>
          </a:xfrm>
          <a:prstGeom prst="ellipse">
            <a:avLst/>
          </a:prstGeom>
          <a:gradFill>
            <a:gsLst>
              <a:gs pos="0">
                <a:schemeClr val="tx1"/>
              </a:gs>
              <a:gs pos="97000">
                <a:srgbClr val="40782A"/>
              </a:gs>
            </a:gsLst>
            <a:lin ang="5400000" scaled="0"/>
          </a:gradFill>
          <a:ln w="15875" cap="flat" cmpd="sng" algn="ctr">
            <a:noFill/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  <a:sp3d>
            <a:bevelT prst="relaxedInset"/>
          </a:sp3d>
        </p:spPr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schemeClr val="bg1"/>
                </a:solidFill>
                <a:latin typeface="Arial" panose="020B0604020202020204"/>
              </a:rPr>
              <a:t>CIVILISZTIKA 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schemeClr val="bg1"/>
                </a:solidFill>
                <a:latin typeface="Arial" panose="020B0604020202020204"/>
              </a:rPr>
              <a:t>É: 25 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schemeClr val="bg1"/>
                </a:solidFill>
                <a:latin typeface="Arial" panose="020B0604020202020204"/>
              </a:rPr>
              <a:t>F: 40-50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schemeClr val="bg1"/>
                </a:solidFill>
                <a:latin typeface="Arial" panose="020B0604020202020204"/>
              </a:rPr>
              <a:t>PERES /NEMPERES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schemeClr val="bg1"/>
              </a:solidFill>
              <a:latin typeface="Arial" panose="020B0604020202020204"/>
            </a:endParaRPr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73B14497-8983-4A9E-86E3-54E4C6F6D835}"/>
              </a:ext>
            </a:extLst>
          </p:cNvPr>
          <p:cNvCxnSpPr>
            <a:cxnSpLocks/>
          </p:cNvCxnSpPr>
          <p:nvPr/>
        </p:nvCxnSpPr>
        <p:spPr>
          <a:xfrm flipV="1">
            <a:off x="9642690" y="3143759"/>
            <a:ext cx="882435" cy="483651"/>
          </a:xfrm>
          <a:prstGeom prst="straightConnector1">
            <a:avLst/>
          </a:prstGeom>
          <a:ln w="57150">
            <a:solidFill>
              <a:srgbClr val="007E39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F230355F-54EB-4E23-92EB-8C8F77E531E0}"/>
              </a:ext>
            </a:extLst>
          </p:cNvPr>
          <p:cNvCxnSpPr>
            <a:cxnSpLocks/>
          </p:cNvCxnSpPr>
          <p:nvPr/>
        </p:nvCxnSpPr>
        <p:spPr>
          <a:xfrm>
            <a:off x="9446801" y="4109917"/>
            <a:ext cx="1144999" cy="1027646"/>
          </a:xfrm>
          <a:prstGeom prst="straightConnector1">
            <a:avLst/>
          </a:prstGeom>
          <a:ln w="57150">
            <a:solidFill>
              <a:srgbClr val="40782A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zis 14">
            <a:extLst>
              <a:ext uri="{FF2B5EF4-FFF2-40B4-BE49-F238E27FC236}">
                <a16:creationId xmlns:a16="http://schemas.microsoft.com/office/drawing/2014/main" id="{E8749BA0-8620-4E48-9C07-9E3F947A88F7}"/>
              </a:ext>
            </a:extLst>
          </p:cNvPr>
          <p:cNvSpPr/>
          <p:nvPr/>
        </p:nvSpPr>
        <p:spPr>
          <a:xfrm>
            <a:off x="3307137" y="48950"/>
            <a:ext cx="2238949" cy="1749811"/>
          </a:xfrm>
          <a:prstGeom prst="ellipse">
            <a:avLst/>
          </a:prstGeom>
          <a:gradFill>
            <a:gsLst>
              <a:gs pos="0">
                <a:schemeClr val="tx1"/>
              </a:gs>
              <a:gs pos="97000">
                <a:srgbClr val="40782A"/>
              </a:gs>
            </a:gsLst>
            <a:lin ang="5400000" scaled="0"/>
          </a:gradFill>
          <a:ln w="1587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  <a:sp3d>
            <a:bevelT prst="relaxedInset"/>
          </a:sp3d>
        </p:spPr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schemeClr val="bg1"/>
                </a:solidFill>
                <a:latin typeface="Arial" panose="020B0604020202020204"/>
              </a:rPr>
              <a:t>BÜNTETŐ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schemeClr val="bg1"/>
                </a:solidFill>
                <a:latin typeface="Arial" panose="020B0604020202020204"/>
              </a:rPr>
              <a:t>É: 1-2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schemeClr val="bg1"/>
                </a:solidFill>
                <a:latin typeface="Arial" panose="020B0604020202020204"/>
              </a:rPr>
              <a:t>F: 20 (15 FT)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schemeClr val="bg1"/>
                </a:solidFill>
                <a:latin typeface="Arial" panose="020B0604020202020204"/>
              </a:rPr>
              <a:t> PERES</a:t>
            </a:r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01EE50EE-7DC7-4BA4-B929-F23522ED0DCF}"/>
              </a:ext>
            </a:extLst>
          </p:cNvPr>
          <p:cNvSpPr/>
          <p:nvPr/>
        </p:nvSpPr>
        <p:spPr>
          <a:xfrm>
            <a:off x="6968251" y="97276"/>
            <a:ext cx="2238948" cy="1829921"/>
          </a:xfrm>
          <a:prstGeom prst="ellipse">
            <a:avLst/>
          </a:prstGeom>
          <a:gradFill>
            <a:gsLst>
              <a:gs pos="0">
                <a:schemeClr val="tx1"/>
              </a:gs>
              <a:gs pos="97000">
                <a:srgbClr val="40782A"/>
              </a:gs>
            </a:gsLst>
            <a:lin ang="5400000" scaled="0"/>
          </a:gradFill>
          <a:ln w="1587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  <a:sp3d>
            <a:bevelT prst="relaxedInset"/>
          </a:sp3d>
        </p:spPr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schemeClr val="bg1"/>
                </a:solidFill>
                <a:latin typeface="Arial" panose="020B0604020202020204"/>
              </a:rPr>
              <a:t>CIVILISZTIKA 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schemeClr val="bg1"/>
                </a:solidFill>
                <a:latin typeface="Arial" panose="020B0604020202020204"/>
              </a:rPr>
              <a:t>FOLYAMATOS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schemeClr val="bg1"/>
                </a:solidFill>
                <a:latin typeface="Arial" panose="020B0604020202020204"/>
              </a:rPr>
              <a:t>É: 6-7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schemeClr val="bg1"/>
                </a:solidFill>
                <a:latin typeface="Arial" panose="020B0604020202020204"/>
              </a:rPr>
              <a:t>F: 40 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schemeClr val="bg1"/>
                </a:solidFill>
                <a:latin typeface="Arial" panose="020B0604020202020204"/>
              </a:rPr>
              <a:t>PERES </a:t>
            </a:r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6E382B9E-7D6A-47FF-A4EF-4FB6C00BEE0F}"/>
              </a:ext>
            </a:extLst>
          </p:cNvPr>
          <p:cNvSpPr/>
          <p:nvPr/>
        </p:nvSpPr>
        <p:spPr>
          <a:xfrm>
            <a:off x="1654422" y="69395"/>
            <a:ext cx="1758841" cy="1749810"/>
          </a:xfrm>
          <a:prstGeom prst="ellipse">
            <a:avLst/>
          </a:prstGeom>
          <a:gradFill>
            <a:gsLst>
              <a:gs pos="0">
                <a:schemeClr val="tx1"/>
              </a:gs>
              <a:gs pos="97000">
                <a:srgbClr val="40782A"/>
              </a:gs>
            </a:gsLst>
            <a:lin ang="5400000" scaled="0"/>
          </a:gradFill>
          <a:ln w="1587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schemeClr val="bg1"/>
                </a:solidFill>
                <a:latin typeface="Arial" panose="020B0604020202020204"/>
              </a:rPr>
              <a:t>BÜNTETŐ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schemeClr val="bg1"/>
                </a:solidFill>
                <a:latin typeface="Arial" panose="020B0604020202020204"/>
              </a:rPr>
              <a:t>É: 5-10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schemeClr val="bg1"/>
                </a:solidFill>
                <a:latin typeface="Arial" panose="020B0604020202020204"/>
              </a:rPr>
              <a:t>F: 50-60 PERES</a:t>
            </a:r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A8B20BC6-BF5D-4112-A94C-6D611FCE61B9}"/>
              </a:ext>
            </a:extLst>
          </p:cNvPr>
          <p:cNvSpPr/>
          <p:nvPr/>
        </p:nvSpPr>
        <p:spPr>
          <a:xfrm>
            <a:off x="-26589" y="297197"/>
            <a:ext cx="2092392" cy="1630001"/>
          </a:xfrm>
          <a:prstGeom prst="ellipse">
            <a:avLst/>
          </a:prstGeom>
          <a:gradFill>
            <a:gsLst>
              <a:gs pos="0">
                <a:schemeClr val="tx1"/>
              </a:gs>
              <a:gs pos="97000">
                <a:srgbClr val="40782A"/>
              </a:gs>
            </a:gsLst>
            <a:lin ang="5400000" scaled="0"/>
          </a:gradFill>
          <a:ln w="15875" cap="flat" cmpd="sng" algn="ctr">
            <a:noFill/>
            <a:prstDash val="soli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  <a:sp3d>
            <a:bevelT prst="relaxedInset"/>
          </a:sp3d>
        </p:spPr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schemeClr val="bg1"/>
                </a:solidFill>
                <a:latin typeface="Arial" panose="020B0604020202020204"/>
              </a:rPr>
              <a:t>CIVILISZTIKA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schemeClr val="bg1"/>
                </a:solidFill>
                <a:latin typeface="Arial" panose="020B0604020202020204"/>
              </a:rPr>
              <a:t>É: 10-20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schemeClr val="bg1"/>
                </a:solidFill>
                <a:latin typeface="Arial" panose="020B0604020202020204"/>
              </a:rPr>
              <a:t>F: 80-90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schemeClr val="bg1"/>
                </a:solidFill>
                <a:latin typeface="Arial" panose="020B0604020202020204"/>
              </a:rPr>
              <a:t>PERES</a:t>
            </a:r>
          </a:p>
        </p:txBody>
      </p: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id="{2444CC31-09D5-47A9-A4D5-2E405C35283C}"/>
              </a:ext>
            </a:extLst>
          </p:cNvPr>
          <p:cNvCxnSpPr>
            <a:cxnSpLocks/>
          </p:cNvCxnSpPr>
          <p:nvPr/>
        </p:nvCxnSpPr>
        <p:spPr>
          <a:xfrm flipV="1">
            <a:off x="7100067" y="847676"/>
            <a:ext cx="476164" cy="264521"/>
          </a:xfrm>
          <a:prstGeom prst="straightConnector1">
            <a:avLst/>
          </a:prstGeom>
          <a:ln w="57150">
            <a:solidFill>
              <a:srgbClr val="40782A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>
            <a:extLst>
              <a:ext uri="{FF2B5EF4-FFF2-40B4-BE49-F238E27FC236}">
                <a16:creationId xmlns:a16="http://schemas.microsoft.com/office/drawing/2014/main" id="{C61340DE-C060-467C-A7D1-888B8ACF0B79}"/>
              </a:ext>
            </a:extLst>
          </p:cNvPr>
          <p:cNvCxnSpPr>
            <a:cxnSpLocks/>
          </p:cNvCxnSpPr>
          <p:nvPr/>
        </p:nvCxnSpPr>
        <p:spPr>
          <a:xfrm flipH="1" flipV="1">
            <a:off x="4939829" y="810890"/>
            <a:ext cx="501855" cy="301307"/>
          </a:xfrm>
          <a:prstGeom prst="straightConnector1">
            <a:avLst/>
          </a:prstGeom>
          <a:ln w="57150">
            <a:solidFill>
              <a:srgbClr val="007E39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5EB1C846-EED4-460C-9EF2-7905FF4B44B0}"/>
              </a:ext>
            </a:extLst>
          </p:cNvPr>
          <p:cNvCxnSpPr>
            <a:cxnSpLocks/>
          </p:cNvCxnSpPr>
          <p:nvPr/>
        </p:nvCxnSpPr>
        <p:spPr>
          <a:xfrm flipV="1">
            <a:off x="2358293" y="1430977"/>
            <a:ext cx="0" cy="959392"/>
          </a:xfrm>
          <a:prstGeom prst="straightConnector1">
            <a:avLst/>
          </a:prstGeom>
          <a:ln w="57150">
            <a:solidFill>
              <a:srgbClr val="40782A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id="{86EA95BE-8B08-4D3C-8DE5-8050714EA4D8}"/>
              </a:ext>
            </a:extLst>
          </p:cNvPr>
          <p:cNvCxnSpPr>
            <a:cxnSpLocks/>
          </p:cNvCxnSpPr>
          <p:nvPr/>
        </p:nvCxnSpPr>
        <p:spPr>
          <a:xfrm flipH="1" flipV="1">
            <a:off x="1262983" y="1653703"/>
            <a:ext cx="1067084" cy="736666"/>
          </a:xfrm>
          <a:prstGeom prst="straightConnector1">
            <a:avLst/>
          </a:prstGeom>
          <a:ln w="57150">
            <a:solidFill>
              <a:srgbClr val="007E39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223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2">
                <a:lumMod val="40000"/>
                <a:lumOff val="60000"/>
              </a:schemeClr>
            </a:gs>
            <a:gs pos="100000">
              <a:schemeClr val="tx1"/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Egyenes összekötő nyíllal 37">
            <a:extLst>
              <a:ext uri="{FF2B5EF4-FFF2-40B4-BE49-F238E27FC236}">
                <a16:creationId xmlns:a16="http://schemas.microsoft.com/office/drawing/2014/main" id="{045FA0EC-791F-477C-A14A-20A7AB0ABAAB}"/>
              </a:ext>
            </a:extLst>
          </p:cNvPr>
          <p:cNvCxnSpPr>
            <a:cxnSpLocks/>
          </p:cNvCxnSpPr>
          <p:nvPr/>
        </p:nvCxnSpPr>
        <p:spPr>
          <a:xfrm flipH="1">
            <a:off x="1561073" y="2715986"/>
            <a:ext cx="2388780" cy="2694913"/>
          </a:xfrm>
          <a:prstGeom prst="straightConnector1">
            <a:avLst/>
          </a:prstGeom>
          <a:ln w="57150">
            <a:solidFill>
              <a:srgbClr val="007E39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zis 3">
            <a:extLst>
              <a:ext uri="{FF2B5EF4-FFF2-40B4-BE49-F238E27FC236}">
                <a16:creationId xmlns:a16="http://schemas.microsoft.com/office/drawing/2014/main" id="{CDDF6B53-66F3-4D17-9E5A-1A5A3CF618DE}"/>
              </a:ext>
            </a:extLst>
          </p:cNvPr>
          <p:cNvSpPr/>
          <p:nvPr/>
        </p:nvSpPr>
        <p:spPr>
          <a:xfrm>
            <a:off x="-16765" y="520701"/>
            <a:ext cx="2160074" cy="1267308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ContrastingRightFacing"/>
            <a:lightRig rig="threePt" dir="t"/>
          </a:scene3d>
          <a:sp3d>
            <a:bevelT/>
          </a:sp3d>
        </p:spPr>
        <p:txBody>
  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dirty="0">
                <a:solidFill>
                  <a:prstClr val="white"/>
                </a:solidFill>
                <a:latin typeface="Arial" panose="020B0604020202020204"/>
              </a:rPr>
              <a:t>ÜGYFORGALMI MUTATÓK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3740F01E-F596-43C5-B8DF-8446B9DFFE38}"/>
              </a:ext>
            </a:extLst>
          </p:cNvPr>
          <p:cNvSpPr/>
          <p:nvPr/>
        </p:nvSpPr>
        <p:spPr>
          <a:xfrm>
            <a:off x="-3224" y="1661502"/>
            <a:ext cx="2160074" cy="1267308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ContrastingRightFacing"/>
            <a:lightRig rig="threePt" dir="t"/>
          </a:scene3d>
          <a:sp3d>
            <a:bevelT/>
          </a:sp3d>
        </p:spPr>
        <p:txBody>
  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prstClr val="white"/>
                </a:solidFill>
                <a:latin typeface="Arial" panose="020B0604020202020204"/>
              </a:rPr>
              <a:t>EGYÉNI BÍRÓI MUNKATEHER MUTATÓK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48FD1833-FF0C-4A89-A06A-38C2E3CB6CFF}"/>
              </a:ext>
            </a:extLst>
          </p:cNvPr>
          <p:cNvSpPr/>
          <p:nvPr/>
        </p:nvSpPr>
        <p:spPr>
          <a:xfrm>
            <a:off x="-31323" y="2809928"/>
            <a:ext cx="2160074" cy="1267308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ContrastingRightFacing"/>
            <a:lightRig rig="threePt" dir="t"/>
          </a:scene3d>
          <a:sp3d>
            <a:bevelT/>
          </a:sp3d>
        </p:spPr>
        <p:txBody>
  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prstClr val="white"/>
                </a:solidFill>
                <a:latin typeface="Arial" panose="020B0604020202020204"/>
              </a:rPr>
              <a:t>VEZETŐI BEOSZTÁSOK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535468E2-0BDD-4D75-AD6D-A6C7A6341E14}"/>
              </a:ext>
            </a:extLst>
          </p:cNvPr>
          <p:cNvSpPr/>
          <p:nvPr/>
        </p:nvSpPr>
        <p:spPr>
          <a:xfrm>
            <a:off x="-149060" y="3962675"/>
            <a:ext cx="2428063" cy="1342134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ContrastingRightFacing"/>
            <a:lightRig rig="threePt" dir="t"/>
          </a:scene3d>
          <a:sp3d>
            <a:bevelT/>
          </a:sp3d>
        </p:spPr>
        <p:txBody>
  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prstClr val="white"/>
                </a:solidFill>
                <a:latin typeface="Arial" panose="020B0604020202020204"/>
              </a:rPr>
              <a:t>HELYI SPECIALITÁSOK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0C940C5D-1F99-49E7-A222-493BBE8A6603}"/>
              </a:ext>
            </a:extLst>
          </p:cNvPr>
          <p:cNvSpPr/>
          <p:nvPr/>
        </p:nvSpPr>
        <p:spPr>
          <a:xfrm>
            <a:off x="0" y="5197339"/>
            <a:ext cx="2160074" cy="1379847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ContrastingRightFacing"/>
            <a:lightRig rig="threePt" dir="t"/>
          </a:scene3d>
          <a:sp3d>
            <a:bevelT/>
          </a:sp3d>
        </p:spPr>
        <p:txBody>
  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prstClr val="white"/>
                </a:solidFill>
                <a:latin typeface="Arial" panose="020B0604020202020204"/>
              </a:rPr>
              <a:t>SÚLYSZÁMOK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11E0F1A2-0587-44A1-8188-96E84AB37979}"/>
              </a:ext>
            </a:extLst>
          </p:cNvPr>
          <p:cNvSpPr/>
          <p:nvPr/>
        </p:nvSpPr>
        <p:spPr>
          <a:xfrm>
            <a:off x="4504598" y="510522"/>
            <a:ext cx="2160074" cy="1267308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  <a:prstTxWarp prst="textNoShape">
              <a:avLst/>
            </a:prstTxWarp>
            <a:noAutofit/>
            <a:flatTx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dirty="0">
                <a:solidFill>
                  <a:prstClr val="white"/>
                </a:solidFill>
                <a:latin typeface="Arial" panose="020B0604020202020204"/>
              </a:rPr>
              <a:t>113 BÍRÓSÁG KÖZVETLEN VIZSGÁLATA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E2E0B947-E5D1-4712-8BFD-58CF9E9F5716}"/>
              </a:ext>
            </a:extLst>
          </p:cNvPr>
          <p:cNvSpPr/>
          <p:nvPr/>
        </p:nvSpPr>
        <p:spPr>
          <a:xfrm>
            <a:off x="7796609" y="689282"/>
            <a:ext cx="2518966" cy="1267308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  <a:prstTxWarp prst="textNoShape">
              <a:avLst/>
            </a:prstTxWarp>
            <a:noAutofit/>
            <a:flatTx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dirty="0">
                <a:solidFill>
                  <a:prstClr val="white"/>
                </a:solidFill>
                <a:latin typeface="Arial" panose="020B0604020202020204"/>
              </a:rPr>
              <a:t>„KISTÉRSÉGI JÁRÁSBÍRÓSÁGOK”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0647D337-BF64-45DC-9181-55E7DA99F59F}"/>
              </a:ext>
            </a:extLst>
          </p:cNvPr>
          <p:cNvSpPr/>
          <p:nvPr/>
        </p:nvSpPr>
        <p:spPr>
          <a:xfrm>
            <a:off x="8596870" y="2260608"/>
            <a:ext cx="874745" cy="381001"/>
          </a:xfrm>
          <a:prstGeom prst="rect">
            <a:avLst/>
          </a:prstGeom>
          <a:solidFill>
            <a:srgbClr val="40782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190500" h="38100" prst="ribl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54</a:t>
            </a:r>
          </a:p>
        </p:txBody>
      </p:sp>
      <p:graphicFrame>
        <p:nvGraphicFramePr>
          <p:cNvPr id="25" name="Táblázat 24">
            <a:extLst>
              <a:ext uri="{FF2B5EF4-FFF2-40B4-BE49-F238E27FC236}">
                <a16:creationId xmlns:a16="http://schemas.microsoft.com/office/drawing/2014/main" id="{D53F94AF-8083-4963-949A-B51196E00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973911"/>
              </p:ext>
            </p:extLst>
          </p:nvPr>
        </p:nvGraphicFramePr>
        <p:xfrm>
          <a:off x="8742545" y="3269317"/>
          <a:ext cx="2306456" cy="11887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273666">
                  <a:extLst>
                    <a:ext uri="{9D8B030D-6E8A-4147-A177-3AD203B41FA5}">
                      <a16:colId xmlns:a16="http://schemas.microsoft.com/office/drawing/2014/main" val="722938606"/>
                    </a:ext>
                  </a:extLst>
                </a:gridCol>
                <a:gridCol w="1032790">
                  <a:extLst>
                    <a:ext uri="{9D8B030D-6E8A-4147-A177-3AD203B41FA5}">
                      <a16:colId xmlns:a16="http://schemas.microsoft.com/office/drawing/2014/main" val="282538034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hu-HU" sz="1000" dirty="0"/>
                    </a:p>
                    <a:p>
                      <a:pPr algn="ctr"/>
                      <a:r>
                        <a:rPr lang="hu-HU" sz="1000" dirty="0"/>
                        <a:t>A VIZSGÁLT 3 ÉV ÁTLAGA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365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sz="1000" dirty="0"/>
                    </a:p>
                    <a:p>
                      <a:pPr algn="ctr"/>
                      <a:r>
                        <a:rPr lang="hu-HU" sz="1000" dirty="0"/>
                        <a:t>BÜNTETŐ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000" dirty="0"/>
                    </a:p>
                    <a:p>
                      <a:pPr algn="ctr"/>
                      <a:r>
                        <a:rPr lang="hu-HU" sz="1000" dirty="0"/>
                        <a:t>CIVILISZTIKA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891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hu-H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43,58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hu-H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30,14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101534"/>
                  </a:ext>
                </a:extLst>
              </a:tr>
            </a:tbl>
          </a:graphicData>
        </a:graphic>
      </p:graphicFrame>
      <p:graphicFrame>
        <p:nvGraphicFramePr>
          <p:cNvPr id="26" name="Táblázat 25">
            <a:extLst>
              <a:ext uri="{FF2B5EF4-FFF2-40B4-BE49-F238E27FC236}">
                <a16:creationId xmlns:a16="http://schemas.microsoft.com/office/drawing/2014/main" id="{47049739-C584-43BE-A4FA-1D4B6A91B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447504"/>
              </p:ext>
            </p:extLst>
          </p:nvPr>
        </p:nvGraphicFramePr>
        <p:xfrm>
          <a:off x="8734425" y="4910936"/>
          <a:ext cx="2314576" cy="7670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281786">
                  <a:extLst>
                    <a:ext uri="{9D8B030D-6E8A-4147-A177-3AD203B41FA5}">
                      <a16:colId xmlns:a16="http://schemas.microsoft.com/office/drawing/2014/main" val="722938606"/>
                    </a:ext>
                  </a:extLst>
                </a:gridCol>
                <a:gridCol w="1032790">
                  <a:extLst>
                    <a:ext uri="{9D8B030D-6E8A-4147-A177-3AD203B41FA5}">
                      <a16:colId xmlns:a16="http://schemas.microsoft.com/office/drawing/2014/main" val="2825380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ÉRKEZÉS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SÚLYSZÁM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365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hu-H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 CS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hu-H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101534"/>
                  </a:ext>
                </a:extLst>
              </a:tr>
            </a:tbl>
          </a:graphicData>
        </a:graphic>
      </p:graphicFrame>
      <p:sp>
        <p:nvSpPr>
          <p:cNvPr id="27" name="Nyíl: lefelé mutató 26">
            <a:extLst>
              <a:ext uri="{FF2B5EF4-FFF2-40B4-BE49-F238E27FC236}">
                <a16:creationId xmlns:a16="http://schemas.microsoft.com/office/drawing/2014/main" id="{0A97DB88-1BC0-4881-A9DB-7A9BF0D44637}"/>
              </a:ext>
            </a:extLst>
          </p:cNvPr>
          <p:cNvSpPr/>
          <p:nvPr/>
        </p:nvSpPr>
        <p:spPr>
          <a:xfrm>
            <a:off x="9696450" y="4458037"/>
            <a:ext cx="381000" cy="452899"/>
          </a:xfrm>
          <a:prstGeom prst="downArrow">
            <a:avLst/>
          </a:prstGeom>
          <a:solidFill>
            <a:srgbClr val="007E3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Nyíl: lefelé mutató 27">
            <a:extLst>
              <a:ext uri="{FF2B5EF4-FFF2-40B4-BE49-F238E27FC236}">
                <a16:creationId xmlns:a16="http://schemas.microsoft.com/office/drawing/2014/main" id="{3BA6F171-53A0-418D-A06C-8F234C6632A3}"/>
              </a:ext>
            </a:extLst>
          </p:cNvPr>
          <p:cNvSpPr/>
          <p:nvPr/>
        </p:nvSpPr>
        <p:spPr>
          <a:xfrm>
            <a:off x="8843742" y="1914155"/>
            <a:ext cx="381000" cy="381001"/>
          </a:xfrm>
          <a:prstGeom prst="downArrow">
            <a:avLst/>
          </a:prstGeom>
          <a:solidFill>
            <a:srgbClr val="4078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Nyíl: lefelé mutató 28">
            <a:extLst>
              <a:ext uri="{FF2B5EF4-FFF2-40B4-BE49-F238E27FC236}">
                <a16:creationId xmlns:a16="http://schemas.microsoft.com/office/drawing/2014/main" id="{AB157AB0-4E5C-4F40-AA8F-22BFC5152158}"/>
              </a:ext>
            </a:extLst>
          </p:cNvPr>
          <p:cNvSpPr/>
          <p:nvPr/>
        </p:nvSpPr>
        <p:spPr>
          <a:xfrm rot="10800000">
            <a:off x="5442841" y="1902404"/>
            <a:ext cx="381000" cy="452899"/>
          </a:xfrm>
          <a:prstGeom prst="downArrow">
            <a:avLst/>
          </a:prstGeom>
          <a:solidFill>
            <a:srgbClr val="007E3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Nyíl: lefelé mutató 29">
            <a:extLst>
              <a:ext uri="{FF2B5EF4-FFF2-40B4-BE49-F238E27FC236}">
                <a16:creationId xmlns:a16="http://schemas.microsoft.com/office/drawing/2014/main" id="{18CA7F9D-70B7-4BEC-9BC3-AA8577D422E3}"/>
              </a:ext>
            </a:extLst>
          </p:cNvPr>
          <p:cNvSpPr/>
          <p:nvPr/>
        </p:nvSpPr>
        <p:spPr>
          <a:xfrm rot="16200000">
            <a:off x="8305307" y="3838043"/>
            <a:ext cx="381000" cy="452899"/>
          </a:xfrm>
          <a:prstGeom prst="downArrow">
            <a:avLst/>
          </a:prstGeom>
          <a:solidFill>
            <a:srgbClr val="4078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1" name="Nyíl: lefelé mutató 30">
            <a:extLst>
              <a:ext uri="{FF2B5EF4-FFF2-40B4-BE49-F238E27FC236}">
                <a16:creationId xmlns:a16="http://schemas.microsoft.com/office/drawing/2014/main" id="{A7BE2948-C9B0-4770-9490-ECEE9B38C81D}"/>
              </a:ext>
            </a:extLst>
          </p:cNvPr>
          <p:cNvSpPr/>
          <p:nvPr/>
        </p:nvSpPr>
        <p:spPr>
          <a:xfrm rot="16200000">
            <a:off x="2130975" y="5444786"/>
            <a:ext cx="461554" cy="762896"/>
          </a:xfrm>
          <a:prstGeom prst="downArrow">
            <a:avLst/>
          </a:prstGeom>
          <a:solidFill>
            <a:srgbClr val="4078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2" name="Egyenes összekötő nyíllal 41">
            <a:extLst>
              <a:ext uri="{FF2B5EF4-FFF2-40B4-BE49-F238E27FC236}">
                <a16:creationId xmlns:a16="http://schemas.microsoft.com/office/drawing/2014/main" id="{E25716D9-FE19-4802-9ECD-BA1D58C25EFB}"/>
              </a:ext>
            </a:extLst>
          </p:cNvPr>
          <p:cNvCxnSpPr>
            <a:cxnSpLocks/>
          </p:cNvCxnSpPr>
          <p:nvPr/>
        </p:nvCxnSpPr>
        <p:spPr>
          <a:xfrm flipH="1">
            <a:off x="1547532" y="2786810"/>
            <a:ext cx="2402321" cy="622548"/>
          </a:xfrm>
          <a:prstGeom prst="straightConnector1">
            <a:avLst/>
          </a:prstGeom>
          <a:ln w="57150">
            <a:solidFill>
              <a:srgbClr val="007E39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nyíllal 44">
            <a:extLst>
              <a:ext uri="{FF2B5EF4-FFF2-40B4-BE49-F238E27FC236}">
                <a16:creationId xmlns:a16="http://schemas.microsoft.com/office/drawing/2014/main" id="{F7100BF4-8844-4F82-879B-40C13D9F701B}"/>
              </a:ext>
            </a:extLst>
          </p:cNvPr>
          <p:cNvCxnSpPr>
            <a:cxnSpLocks/>
          </p:cNvCxnSpPr>
          <p:nvPr/>
        </p:nvCxnSpPr>
        <p:spPr>
          <a:xfrm flipH="1" flipV="1">
            <a:off x="1600296" y="2355304"/>
            <a:ext cx="2397532" cy="487268"/>
          </a:xfrm>
          <a:prstGeom prst="straightConnector1">
            <a:avLst/>
          </a:prstGeom>
          <a:ln w="57150">
            <a:solidFill>
              <a:srgbClr val="40782A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nyíllal 46">
            <a:extLst>
              <a:ext uri="{FF2B5EF4-FFF2-40B4-BE49-F238E27FC236}">
                <a16:creationId xmlns:a16="http://schemas.microsoft.com/office/drawing/2014/main" id="{7D3FB514-C34E-4702-AFC0-4856D6377500}"/>
              </a:ext>
            </a:extLst>
          </p:cNvPr>
          <p:cNvCxnSpPr>
            <a:cxnSpLocks/>
          </p:cNvCxnSpPr>
          <p:nvPr/>
        </p:nvCxnSpPr>
        <p:spPr>
          <a:xfrm flipH="1" flipV="1">
            <a:off x="1600296" y="1112754"/>
            <a:ext cx="2383991" cy="1729819"/>
          </a:xfrm>
          <a:prstGeom prst="straightConnector1">
            <a:avLst/>
          </a:prstGeom>
          <a:ln w="57150">
            <a:solidFill>
              <a:srgbClr val="007E39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>
            <a:extLst>
              <a:ext uri="{FF2B5EF4-FFF2-40B4-BE49-F238E27FC236}">
                <a16:creationId xmlns:a16="http://schemas.microsoft.com/office/drawing/2014/main" id="{BB1DFD0F-AAB8-4A6A-8FBD-75A590D07B18}"/>
              </a:ext>
            </a:extLst>
          </p:cNvPr>
          <p:cNvCxnSpPr>
            <a:cxnSpLocks/>
          </p:cNvCxnSpPr>
          <p:nvPr/>
        </p:nvCxnSpPr>
        <p:spPr>
          <a:xfrm flipH="1">
            <a:off x="1474048" y="2775359"/>
            <a:ext cx="2487931" cy="1517198"/>
          </a:xfrm>
          <a:prstGeom prst="straightConnector1">
            <a:avLst/>
          </a:prstGeom>
          <a:ln w="57150">
            <a:solidFill>
              <a:srgbClr val="40782A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8F11292A-30B3-4908-9C8E-66D00EC11469}"/>
              </a:ext>
            </a:extLst>
          </p:cNvPr>
          <p:cNvSpPr/>
          <p:nvPr/>
        </p:nvSpPr>
        <p:spPr>
          <a:xfrm>
            <a:off x="3829265" y="2389637"/>
            <a:ext cx="3583766" cy="711049"/>
          </a:xfrm>
          <a:prstGeom prst="rect">
            <a:avLst/>
          </a:prstGeom>
          <a:solidFill>
            <a:srgbClr val="40782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190500" h="38100" prst="ribl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endParaRPr>
          </a:p>
          <a:p>
            <a:pPr algn="ctr"/>
            <a:r>
              <a:rPr lang="hu-HU" sz="1800" b="1" kern="1200" dirty="0">
                <a:solidFill>
                  <a:prstClr val="white"/>
                </a:solidFill>
                <a:latin typeface="Arial" panose="020B0604020202020204"/>
                <a:ea typeface="+mn-ea"/>
                <a:cs typeface="+mn-cs"/>
              </a:rPr>
              <a:t>JÁRÁSBÍRÓSÁGOK</a:t>
            </a:r>
          </a:p>
          <a:p>
            <a:pPr algn="ctr"/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438B45E1-788F-4DB1-B1CC-64C221FE7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576" y="3168921"/>
            <a:ext cx="4693723" cy="3408265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5515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2">
                <a:lumMod val="40000"/>
                <a:lumOff val="60000"/>
              </a:schemeClr>
            </a:gs>
            <a:gs pos="100000">
              <a:schemeClr val="tx1"/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2559FF4F-FB51-49A8-A140-836583D72B4A}"/>
              </a:ext>
            </a:extLst>
          </p:cNvPr>
          <p:cNvSpPr/>
          <p:nvPr/>
        </p:nvSpPr>
        <p:spPr>
          <a:xfrm>
            <a:off x="3754405" y="223072"/>
            <a:ext cx="3620278" cy="834203"/>
          </a:xfrm>
          <a:prstGeom prst="rect">
            <a:avLst/>
          </a:prstGeom>
          <a:solidFill>
            <a:srgbClr val="40782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endParaRPr>
          </a:p>
          <a:p>
            <a:pPr algn="ctr"/>
            <a:r>
              <a:rPr lang="hu-HU" sz="1800" b="1" kern="1200" dirty="0">
                <a:solidFill>
                  <a:prstClr val="white"/>
                </a:solidFill>
                <a:latin typeface="Arial" panose="020B0604020202020204"/>
                <a:ea typeface="+mn-ea"/>
                <a:cs typeface="+mn-cs"/>
              </a:rPr>
              <a:t>A KISTÉRSÉGI JÁRÁSBÍRÓSÁGOK</a:t>
            </a:r>
          </a:p>
          <a:p>
            <a:pPr algn="ctr"/>
            <a:endParaRPr lang="hu-HU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76D7AE6F-ACB8-4B5C-8287-6D718E7F145D}"/>
              </a:ext>
            </a:extLst>
          </p:cNvPr>
          <p:cNvSpPr/>
          <p:nvPr/>
        </p:nvSpPr>
        <p:spPr>
          <a:xfrm>
            <a:off x="134127" y="1518472"/>
            <a:ext cx="3620278" cy="834203"/>
          </a:xfrm>
          <a:prstGeom prst="rect">
            <a:avLst/>
          </a:prstGeom>
          <a:solidFill>
            <a:srgbClr val="40782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endParaRPr>
          </a:p>
          <a:p>
            <a:pPr algn="ctr"/>
            <a:r>
              <a:rPr lang="hu-HU" sz="1800" b="1" kern="1200" dirty="0">
                <a:solidFill>
                  <a:prstClr val="white"/>
                </a:solidFill>
                <a:latin typeface="Arial" panose="020B0604020202020204"/>
                <a:ea typeface="+mn-ea"/>
                <a:cs typeface="+mn-cs"/>
              </a:rPr>
              <a:t>KIALAKULÁSA</a:t>
            </a:r>
          </a:p>
          <a:p>
            <a:pPr algn="ctr"/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94549C27-80F2-46A6-A641-B0B42C9C4F0D}"/>
              </a:ext>
            </a:extLst>
          </p:cNvPr>
          <p:cNvSpPr/>
          <p:nvPr/>
        </p:nvSpPr>
        <p:spPr>
          <a:xfrm>
            <a:off x="7374683" y="1518472"/>
            <a:ext cx="3620278" cy="834203"/>
          </a:xfrm>
          <a:prstGeom prst="rect">
            <a:avLst/>
          </a:prstGeom>
          <a:solidFill>
            <a:srgbClr val="40782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endParaRPr>
          </a:p>
          <a:p>
            <a:pPr algn="ctr"/>
            <a:r>
              <a:rPr lang="hu-HU" sz="1800" b="1" kern="1200" dirty="0">
                <a:solidFill>
                  <a:prstClr val="white"/>
                </a:solidFill>
                <a:latin typeface="Arial" panose="020B0604020202020204"/>
                <a:ea typeface="+mn-ea"/>
                <a:cs typeface="+mn-cs"/>
              </a:rPr>
              <a:t>JELENE / JÖVŐJE</a:t>
            </a:r>
          </a:p>
          <a:p>
            <a:pPr algn="ctr"/>
            <a:endParaRPr lang="hu-HU" dirty="0"/>
          </a:p>
        </p:txBody>
      </p:sp>
      <p:sp>
        <p:nvSpPr>
          <p:cNvPr id="23" name="Nyíl: jobbra mutató 22">
            <a:extLst>
              <a:ext uri="{FF2B5EF4-FFF2-40B4-BE49-F238E27FC236}">
                <a16:creationId xmlns:a16="http://schemas.microsoft.com/office/drawing/2014/main" id="{1317843D-AC65-40CE-8E68-BA9FF79436F3}"/>
              </a:ext>
            </a:extLst>
          </p:cNvPr>
          <p:cNvSpPr/>
          <p:nvPr/>
        </p:nvSpPr>
        <p:spPr>
          <a:xfrm rot="8461831">
            <a:off x="3014501" y="1097576"/>
            <a:ext cx="1021485" cy="437235"/>
          </a:xfrm>
          <a:prstGeom prst="rightArrow">
            <a:avLst/>
          </a:prstGeom>
          <a:solidFill>
            <a:srgbClr val="007E3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4" name="Nyíl: jobbra mutató 23">
            <a:extLst>
              <a:ext uri="{FF2B5EF4-FFF2-40B4-BE49-F238E27FC236}">
                <a16:creationId xmlns:a16="http://schemas.microsoft.com/office/drawing/2014/main" id="{671F1479-1162-4A18-8133-F09E55ACE737}"/>
              </a:ext>
            </a:extLst>
          </p:cNvPr>
          <p:cNvSpPr/>
          <p:nvPr/>
        </p:nvSpPr>
        <p:spPr>
          <a:xfrm rot="2172214">
            <a:off x="7204090" y="1056862"/>
            <a:ext cx="1081132" cy="437235"/>
          </a:xfrm>
          <a:prstGeom prst="rightArrow">
            <a:avLst/>
          </a:prstGeom>
          <a:solidFill>
            <a:srgbClr val="40782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Nyíl: jobbra mutató 24">
            <a:extLst>
              <a:ext uri="{FF2B5EF4-FFF2-40B4-BE49-F238E27FC236}">
                <a16:creationId xmlns:a16="http://schemas.microsoft.com/office/drawing/2014/main" id="{2A6B1348-5DEA-4BAD-A3F4-3154F923C5BD}"/>
              </a:ext>
            </a:extLst>
          </p:cNvPr>
          <p:cNvSpPr/>
          <p:nvPr/>
        </p:nvSpPr>
        <p:spPr>
          <a:xfrm rot="5400000">
            <a:off x="5136898" y="1438378"/>
            <a:ext cx="834203" cy="437235"/>
          </a:xfrm>
          <a:prstGeom prst="rightArrow">
            <a:avLst/>
          </a:prstGeom>
          <a:solidFill>
            <a:srgbClr val="007E3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369AD8F1-AE90-4F48-AE62-C8ECA6EC20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1955" y="1644452"/>
            <a:ext cx="6029467" cy="5151566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171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2">
                <a:lumMod val="40000"/>
                <a:lumOff val="60000"/>
              </a:schemeClr>
            </a:gs>
            <a:gs pos="100000">
              <a:schemeClr val="tx1"/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2167CE17-C127-4086-9B8E-0A858E45975B}"/>
              </a:ext>
            </a:extLst>
          </p:cNvPr>
          <p:cNvSpPr/>
          <p:nvPr/>
        </p:nvSpPr>
        <p:spPr>
          <a:xfrm>
            <a:off x="2686050" y="223072"/>
            <a:ext cx="6362700" cy="958028"/>
          </a:xfrm>
          <a:prstGeom prst="rect">
            <a:avLst/>
          </a:prstGeom>
          <a:solidFill>
            <a:srgbClr val="40782A"/>
          </a:solidFill>
          <a:ln>
            <a:noFill/>
          </a:ln>
          <a:effectLst>
            <a:outerShdw blurRad="149987" dist="250190" dir="8460000" algn="ctr">
              <a:srgbClr val="000000">
                <a:alpha val="67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endParaRPr>
          </a:p>
          <a:p>
            <a:pPr algn="ctr"/>
            <a:r>
              <a:rPr lang="hu-HU" sz="1800" b="1" kern="1200" dirty="0">
                <a:solidFill>
                  <a:prstClr val="white"/>
                </a:solidFill>
                <a:latin typeface="Arial" panose="020B0604020202020204"/>
                <a:ea typeface="+mn-ea"/>
                <a:cs typeface="+mn-cs"/>
              </a:rPr>
              <a:t>TÖRVÉNYSZÉKEK / KISTÉRSÉGI JÁRÁSBÍRÓSÁGOK</a:t>
            </a:r>
          </a:p>
          <a:p>
            <a:pPr algn="ctr"/>
            <a:endParaRPr lang="hu-HU" dirty="0"/>
          </a:p>
        </p:txBody>
      </p:sp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id="{EB97B9E5-56E0-41EC-BEE8-D5E3C1029143}"/>
              </a:ext>
            </a:extLst>
          </p:cNvPr>
          <p:cNvSpPr/>
          <p:nvPr/>
        </p:nvSpPr>
        <p:spPr>
          <a:xfrm rot="5400000">
            <a:off x="5487184" y="1110932"/>
            <a:ext cx="660851" cy="556778"/>
          </a:xfrm>
          <a:prstGeom prst="rightArrow">
            <a:avLst/>
          </a:prstGeom>
          <a:solidFill>
            <a:srgbClr val="40782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1D64BC0B-6189-4BA5-86E2-0E4846CB4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453" y="1719747"/>
            <a:ext cx="5235759" cy="4556309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0512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2">
                <a:lumMod val="40000"/>
                <a:lumOff val="60000"/>
              </a:schemeClr>
            </a:gs>
            <a:gs pos="100000">
              <a:schemeClr val="tx1"/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E5682A58-37B9-4D5D-B0D3-A88CAC378A23}"/>
              </a:ext>
            </a:extLst>
          </p:cNvPr>
          <p:cNvSpPr/>
          <p:nvPr/>
        </p:nvSpPr>
        <p:spPr>
          <a:xfrm>
            <a:off x="4391025" y="251647"/>
            <a:ext cx="3409950" cy="738953"/>
          </a:xfrm>
          <a:prstGeom prst="rect">
            <a:avLst/>
          </a:prstGeom>
          <a:solidFill>
            <a:srgbClr val="40782A"/>
          </a:solidFill>
          <a:ln>
            <a:noFill/>
          </a:ln>
          <a:effectLst>
            <a:outerShdw blurRad="149987" dist="250190" dir="8460000" algn="ctr">
              <a:srgbClr val="000000">
                <a:alpha val="67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endParaRPr>
          </a:p>
          <a:p>
            <a:pPr algn="ctr"/>
            <a:r>
              <a:rPr lang="hu-HU" b="1" dirty="0">
                <a:solidFill>
                  <a:prstClr val="white"/>
                </a:solidFill>
                <a:latin typeface="Arial" panose="020B0604020202020204"/>
              </a:rPr>
              <a:t>TÖRVÉNYSZÉKEK</a:t>
            </a:r>
          </a:p>
          <a:p>
            <a:pPr algn="ctr"/>
            <a:r>
              <a:rPr lang="hu-HU" sz="1800" b="1" kern="1200" dirty="0">
                <a:solidFill>
                  <a:prstClr val="white"/>
                </a:solidFill>
                <a:latin typeface="Arial" panose="020B0604020202020204"/>
                <a:ea typeface="+mn-ea"/>
                <a:cs typeface="+mn-cs"/>
              </a:rPr>
              <a:t>ELSŐFOK</a:t>
            </a:r>
          </a:p>
          <a:p>
            <a:pPr algn="ctr"/>
            <a:endParaRPr lang="hu-HU" dirty="0"/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01C31EB0-9778-4B3F-BA7A-F7AC0F4BCD9E}"/>
              </a:ext>
            </a:extLst>
          </p:cNvPr>
          <p:cNvSpPr/>
          <p:nvPr/>
        </p:nvSpPr>
        <p:spPr>
          <a:xfrm>
            <a:off x="1033859" y="621123"/>
            <a:ext cx="2160074" cy="1267308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dirty="0">
                <a:solidFill>
                  <a:prstClr val="white"/>
                </a:solidFill>
                <a:latin typeface="Arial" panose="020B0604020202020204"/>
              </a:rPr>
              <a:t>ÜGYFORGALMI TREND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D6255126-CEBD-4CBB-BF58-B126CBC4F39C}"/>
              </a:ext>
            </a:extLst>
          </p:cNvPr>
          <p:cNvSpPr/>
          <p:nvPr/>
        </p:nvSpPr>
        <p:spPr>
          <a:xfrm>
            <a:off x="1033859" y="1528038"/>
            <a:ext cx="2160074" cy="1267308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dirty="0">
                <a:solidFill>
                  <a:prstClr val="white"/>
                </a:solidFill>
                <a:latin typeface="Arial" panose="020B0604020202020204"/>
              </a:rPr>
              <a:t>EGYÉNI BÍRÓI MUNKATEHER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9C77189F-93DA-4F56-BCC1-67DBCFC2AAE3}"/>
              </a:ext>
            </a:extLst>
          </p:cNvPr>
          <p:cNvSpPr/>
          <p:nvPr/>
        </p:nvSpPr>
        <p:spPr>
          <a:xfrm>
            <a:off x="1033859" y="2521602"/>
            <a:ext cx="2160074" cy="1267308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dirty="0">
                <a:solidFill>
                  <a:prstClr val="white"/>
                </a:solidFill>
                <a:latin typeface="Arial" panose="020B0604020202020204"/>
              </a:rPr>
              <a:t>VEZETŐI BEOSZTÁSOK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FDD59F5A-B969-471B-AE7B-9606A5D4887B}"/>
              </a:ext>
            </a:extLst>
          </p:cNvPr>
          <p:cNvSpPr/>
          <p:nvPr/>
        </p:nvSpPr>
        <p:spPr>
          <a:xfrm>
            <a:off x="1033858" y="3547821"/>
            <a:ext cx="2442590" cy="1344790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prstClr val="white"/>
                </a:solidFill>
                <a:latin typeface="Arial" panose="020B0604020202020204"/>
              </a:rPr>
              <a:t>HELYI SPECIALITÁSOKVEGYES REFERÁDÁK</a:t>
            </a:r>
            <a:endParaRPr lang="hu-HU" sz="1400" dirty="0">
              <a:solidFill>
                <a:prstClr val="white"/>
              </a:solidFill>
              <a:highlight>
                <a:srgbClr val="FFFF00"/>
              </a:highlight>
              <a:latin typeface="Arial" panose="020B0604020202020204"/>
            </a:endParaRP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A28095B4-0ABA-41FA-868C-B34495FAD87F}"/>
              </a:ext>
            </a:extLst>
          </p:cNvPr>
          <p:cNvSpPr/>
          <p:nvPr/>
        </p:nvSpPr>
        <p:spPr>
          <a:xfrm>
            <a:off x="1239657" y="4600092"/>
            <a:ext cx="2160074" cy="1267308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prstClr val="white"/>
                </a:solidFill>
                <a:latin typeface="Arial" panose="020B0604020202020204"/>
              </a:rPr>
              <a:t>SÚLYSZÁMOK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prstClr val="white"/>
                </a:solidFill>
                <a:latin typeface="Arial" panose="020B0604020202020204"/>
              </a:rPr>
              <a:t>(PERES)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0BDA01F0-1905-420A-852D-8A611CB22E7C}"/>
              </a:ext>
            </a:extLst>
          </p:cNvPr>
          <p:cNvSpPr/>
          <p:nvPr/>
        </p:nvSpPr>
        <p:spPr>
          <a:xfrm rot="16200000">
            <a:off x="-1256610" y="2590275"/>
            <a:ext cx="3409950" cy="738953"/>
          </a:xfrm>
          <a:prstGeom prst="rect">
            <a:avLst/>
          </a:prstGeom>
          <a:solidFill>
            <a:srgbClr val="40782A"/>
          </a:solidFill>
          <a:ln>
            <a:noFill/>
          </a:ln>
          <a:effectLst>
            <a:outerShdw blurRad="149987" dist="250190" dir="8460000" algn="ctr">
              <a:srgbClr val="000000">
                <a:alpha val="84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extrusionH="76200" prstMaterial="metal">
            <a:bevelT w="88900" h="88900" prst="angle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endParaRPr>
          </a:p>
          <a:p>
            <a:pPr algn="ctr"/>
            <a:endParaRPr lang="hu-HU" b="1" dirty="0">
              <a:solidFill>
                <a:prstClr val="white"/>
              </a:solidFill>
              <a:latin typeface="Arial" panose="020B0604020202020204"/>
            </a:endParaRPr>
          </a:p>
          <a:p>
            <a:pPr algn="ctr"/>
            <a:r>
              <a:rPr lang="hu-HU" b="1" dirty="0">
                <a:solidFill>
                  <a:prstClr val="white"/>
                </a:solidFill>
                <a:latin typeface="Arial" panose="020B0604020202020204"/>
              </a:rPr>
              <a:t>PERES</a:t>
            </a:r>
          </a:p>
          <a:p>
            <a:pPr algn="ctr"/>
            <a:endParaRPr lang="hu-HU" sz="18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endParaRPr>
          </a:p>
          <a:p>
            <a:pPr algn="ctr"/>
            <a:endParaRPr lang="hu-HU" dirty="0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9305289E-BD21-4DA8-AF18-86F54C112C80}"/>
              </a:ext>
            </a:extLst>
          </p:cNvPr>
          <p:cNvSpPr/>
          <p:nvPr/>
        </p:nvSpPr>
        <p:spPr>
          <a:xfrm>
            <a:off x="5091458" y="1556572"/>
            <a:ext cx="2009084" cy="605120"/>
          </a:xfrm>
          <a:prstGeom prst="rect">
            <a:avLst/>
          </a:prstGeom>
          <a:solidFill>
            <a:srgbClr val="40782A"/>
          </a:solidFill>
          <a:ln>
            <a:noFill/>
          </a:ln>
          <a:effectLst>
            <a:outerShdw blurRad="149987" dist="250190" dir="8460000" algn="ctr">
              <a:srgbClr val="000000">
                <a:alpha val="84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extrusionH="76200" prstMaterial="metal">
            <a:bevelT w="88900" h="88900" prst="angle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endParaRPr>
          </a:p>
          <a:p>
            <a:pPr algn="ctr"/>
            <a:endParaRPr lang="hu-HU" b="1" dirty="0">
              <a:solidFill>
                <a:prstClr val="white"/>
              </a:solidFill>
              <a:latin typeface="Arial" panose="020B0604020202020204"/>
            </a:endParaRPr>
          </a:p>
          <a:p>
            <a:pPr algn="ctr"/>
            <a:r>
              <a:rPr lang="hu-HU" b="1" dirty="0">
                <a:solidFill>
                  <a:prstClr val="white"/>
                </a:solidFill>
                <a:latin typeface="Arial" panose="020B0604020202020204"/>
              </a:rPr>
              <a:t>BÜNTETŐ</a:t>
            </a:r>
          </a:p>
          <a:p>
            <a:pPr algn="ctr"/>
            <a:r>
              <a:rPr lang="hu-HU" b="1" dirty="0">
                <a:solidFill>
                  <a:prstClr val="white"/>
                </a:solidFill>
                <a:latin typeface="Arial" panose="020B0604020202020204"/>
              </a:rPr>
              <a:t>207,9</a:t>
            </a:r>
          </a:p>
          <a:p>
            <a:pPr algn="ctr"/>
            <a:endParaRPr lang="hu-HU" sz="18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endParaRPr>
          </a:p>
          <a:p>
            <a:pPr algn="ctr"/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FC8C707E-CAB0-4B11-822F-00576BF70D4D}"/>
              </a:ext>
            </a:extLst>
          </p:cNvPr>
          <p:cNvSpPr/>
          <p:nvPr/>
        </p:nvSpPr>
        <p:spPr>
          <a:xfrm>
            <a:off x="5171478" y="4287491"/>
            <a:ext cx="2009084" cy="605120"/>
          </a:xfrm>
          <a:prstGeom prst="rect">
            <a:avLst/>
          </a:prstGeom>
          <a:solidFill>
            <a:srgbClr val="40782A"/>
          </a:solidFill>
          <a:ln>
            <a:noFill/>
          </a:ln>
          <a:effectLst>
            <a:outerShdw blurRad="149987" dist="250190" dir="8460000" algn="ctr">
              <a:srgbClr val="000000">
                <a:alpha val="84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extrusionH="76200" prstMaterial="metal">
            <a:bevelT w="88900" h="88900" prst="angle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endParaRPr>
          </a:p>
          <a:p>
            <a:pPr algn="ctr"/>
            <a:endParaRPr lang="hu-HU" b="1" dirty="0">
              <a:solidFill>
                <a:prstClr val="white"/>
              </a:solidFill>
              <a:latin typeface="Arial" panose="020B0604020202020204"/>
            </a:endParaRPr>
          </a:p>
          <a:p>
            <a:pPr algn="ctr"/>
            <a:r>
              <a:rPr lang="hu-HU" b="1" dirty="0">
                <a:solidFill>
                  <a:prstClr val="white"/>
                </a:solidFill>
                <a:latin typeface="Arial" panose="020B0604020202020204"/>
              </a:rPr>
              <a:t>CIVILISZTIKA</a:t>
            </a:r>
          </a:p>
          <a:p>
            <a:pPr algn="ctr"/>
            <a:r>
              <a:rPr lang="hu-HU" b="1" dirty="0">
                <a:solidFill>
                  <a:prstClr val="white"/>
                </a:solidFill>
                <a:latin typeface="Arial" panose="020B0604020202020204"/>
              </a:rPr>
              <a:t>43,2</a:t>
            </a:r>
          </a:p>
          <a:p>
            <a:pPr algn="ctr"/>
            <a:endParaRPr lang="hu-HU" sz="18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endParaRPr>
          </a:p>
          <a:p>
            <a:pPr algn="ctr"/>
            <a:endParaRPr lang="hu-HU" dirty="0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62613546-D343-4D47-947D-BF850AF676E0}"/>
              </a:ext>
            </a:extLst>
          </p:cNvPr>
          <p:cNvSpPr/>
          <p:nvPr/>
        </p:nvSpPr>
        <p:spPr>
          <a:xfrm>
            <a:off x="1591366" y="5989517"/>
            <a:ext cx="2009084" cy="605120"/>
          </a:xfrm>
          <a:prstGeom prst="rect">
            <a:avLst/>
          </a:prstGeom>
          <a:solidFill>
            <a:srgbClr val="40782A"/>
          </a:solidFill>
          <a:ln>
            <a:noFill/>
          </a:ln>
          <a:effectLst>
            <a:outerShdw blurRad="149987" dist="250190" dir="8460000" algn="ctr">
              <a:srgbClr val="000000">
                <a:alpha val="84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extrusionH="76200" prstMaterial="metal">
            <a:bevelT w="88900" h="88900" prst="angle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endParaRPr>
          </a:p>
          <a:p>
            <a:pPr algn="ctr"/>
            <a:endParaRPr lang="hu-HU" b="1" dirty="0">
              <a:solidFill>
                <a:prstClr val="white"/>
              </a:solidFill>
              <a:latin typeface="Arial" panose="020B0604020202020204"/>
            </a:endParaRPr>
          </a:p>
          <a:p>
            <a:pPr algn="ctr"/>
            <a:r>
              <a:rPr lang="hu-HU" b="1" dirty="0">
                <a:solidFill>
                  <a:prstClr val="white"/>
                </a:solidFill>
                <a:latin typeface="Arial" panose="020B0604020202020204"/>
              </a:rPr>
              <a:t>NEMPERES</a:t>
            </a:r>
          </a:p>
          <a:p>
            <a:pPr algn="ctr"/>
            <a:endParaRPr lang="hu-HU" sz="18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endParaRPr>
          </a:p>
          <a:p>
            <a:pPr algn="ctr"/>
            <a:endParaRPr lang="hu-HU" dirty="0"/>
          </a:p>
        </p:txBody>
      </p:sp>
      <p:graphicFrame>
        <p:nvGraphicFramePr>
          <p:cNvPr id="16" name="Táblázat 16">
            <a:extLst>
              <a:ext uri="{FF2B5EF4-FFF2-40B4-BE49-F238E27FC236}">
                <a16:creationId xmlns:a16="http://schemas.microsoft.com/office/drawing/2014/main" id="{EA9AEE43-2A5F-48A4-A24B-A8B5C2B70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511679"/>
              </p:ext>
            </p:extLst>
          </p:nvPr>
        </p:nvGraphicFramePr>
        <p:xfrm>
          <a:off x="4391025" y="5480932"/>
          <a:ext cx="3569990" cy="1143988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{793D81CF-94F2-401A-BA57-92F5A7B2D0C5}</a:tableStyleId>
              </a:tblPr>
              <a:tblGrid>
                <a:gridCol w="1236533">
                  <a:extLst>
                    <a:ext uri="{9D8B030D-6E8A-4147-A177-3AD203B41FA5}">
                      <a16:colId xmlns:a16="http://schemas.microsoft.com/office/drawing/2014/main" val="4117518688"/>
                    </a:ext>
                  </a:extLst>
                </a:gridCol>
                <a:gridCol w="1143460">
                  <a:extLst>
                    <a:ext uri="{9D8B030D-6E8A-4147-A177-3AD203B41FA5}">
                      <a16:colId xmlns:a16="http://schemas.microsoft.com/office/drawing/2014/main" val="3746236362"/>
                    </a:ext>
                  </a:extLst>
                </a:gridCol>
                <a:gridCol w="1189997">
                  <a:extLst>
                    <a:ext uri="{9D8B030D-6E8A-4147-A177-3AD203B41FA5}">
                      <a16:colId xmlns:a16="http://schemas.microsoft.com/office/drawing/2014/main" val="645154409"/>
                    </a:ext>
                  </a:extLst>
                </a:gridCol>
              </a:tblGrid>
              <a:tr h="366254">
                <a:tc>
                  <a:txBody>
                    <a:bodyPr/>
                    <a:lstStyle/>
                    <a:p>
                      <a:pPr algn="ctr"/>
                      <a:r>
                        <a:rPr lang="hu-HU" sz="10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CSŐD/</a:t>
                      </a:r>
                    </a:p>
                    <a:p>
                      <a:pPr algn="ctr"/>
                      <a:r>
                        <a:rPr lang="hu-HU" sz="10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FELSZÁMOLÁS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05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hu-HU" sz="10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CÉG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BÜNTETÉS –</a:t>
                      </a:r>
                    </a:p>
                    <a:p>
                      <a:pPr algn="ctr"/>
                      <a:r>
                        <a:rPr lang="hu-HU" sz="10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VÉGREHAJTÁS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531591"/>
                  </a:ext>
                </a:extLst>
              </a:tr>
              <a:tr h="366254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497557"/>
                  </a:ext>
                </a:extLst>
              </a:tr>
              <a:tr h="366254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60734"/>
                  </a:ext>
                </a:extLst>
              </a:tr>
            </a:tbl>
          </a:graphicData>
        </a:graphic>
      </p:graphicFrame>
      <p:sp>
        <p:nvSpPr>
          <p:cNvPr id="17" name="Hétszög 16">
            <a:extLst>
              <a:ext uri="{FF2B5EF4-FFF2-40B4-BE49-F238E27FC236}">
                <a16:creationId xmlns:a16="http://schemas.microsoft.com/office/drawing/2014/main" id="{C8775B84-93F8-4C3D-A3C5-76D091CDE7A1}"/>
              </a:ext>
            </a:extLst>
          </p:cNvPr>
          <p:cNvSpPr/>
          <p:nvPr/>
        </p:nvSpPr>
        <p:spPr>
          <a:xfrm>
            <a:off x="8372475" y="582024"/>
            <a:ext cx="933450" cy="817152"/>
          </a:xfrm>
          <a:prstGeom prst="heptagon">
            <a:avLst/>
          </a:prstGeom>
          <a:gradFill>
            <a:gsLst>
              <a:gs pos="59000">
                <a:schemeClr val="accent2">
                  <a:lumMod val="40000"/>
                  <a:lumOff val="60000"/>
                </a:schemeClr>
              </a:gs>
              <a:gs pos="100000">
                <a:schemeClr val="tx1"/>
              </a:gs>
            </a:gsLst>
            <a:path path="circle">
              <a:fillToRect l="50000" t="55000" r="125000" b="100000"/>
            </a:path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7 É</a:t>
            </a:r>
            <a:r>
              <a:rPr lang="hu-HU" sz="1200" dirty="0">
                <a:solidFill>
                  <a:schemeClr val="bg1"/>
                </a:solidFill>
              </a:rPr>
              <a:t>CS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8" name="Hétszög 17">
            <a:extLst>
              <a:ext uri="{FF2B5EF4-FFF2-40B4-BE49-F238E27FC236}">
                <a16:creationId xmlns:a16="http://schemas.microsoft.com/office/drawing/2014/main" id="{26B749D1-2566-418C-84B8-78113AEBCB7A}"/>
              </a:ext>
            </a:extLst>
          </p:cNvPr>
          <p:cNvSpPr/>
          <p:nvPr/>
        </p:nvSpPr>
        <p:spPr>
          <a:xfrm>
            <a:off x="9877425" y="621123"/>
            <a:ext cx="933450" cy="817152"/>
          </a:xfrm>
          <a:prstGeom prst="heptagon">
            <a:avLst/>
          </a:prstGeom>
          <a:gradFill>
            <a:gsLst>
              <a:gs pos="59000">
                <a:schemeClr val="accent2">
                  <a:lumMod val="40000"/>
                  <a:lumOff val="60000"/>
                </a:schemeClr>
              </a:gs>
              <a:gs pos="100000">
                <a:schemeClr val="tx1"/>
              </a:gs>
            </a:gsLst>
            <a:path path="circle">
              <a:fillToRect l="50000" t="55000" r="125000" b="100000"/>
            </a:path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S</a:t>
            </a:r>
            <a:r>
              <a:rPr lang="hu-HU" sz="1200" dirty="0">
                <a:solidFill>
                  <a:schemeClr val="bg1"/>
                </a:solidFill>
              </a:rPr>
              <a:t>CS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9" name="Hétszög 18">
            <a:extLst>
              <a:ext uri="{FF2B5EF4-FFF2-40B4-BE49-F238E27FC236}">
                <a16:creationId xmlns:a16="http://schemas.microsoft.com/office/drawing/2014/main" id="{1860D087-9400-4B55-9797-50A85A0F9156}"/>
              </a:ext>
            </a:extLst>
          </p:cNvPr>
          <p:cNvSpPr/>
          <p:nvPr/>
        </p:nvSpPr>
        <p:spPr>
          <a:xfrm>
            <a:off x="8372475" y="1450556"/>
            <a:ext cx="933450" cy="817152"/>
          </a:xfrm>
          <a:prstGeom prst="heptagon">
            <a:avLst/>
          </a:prstGeom>
          <a:gradFill>
            <a:gsLst>
              <a:gs pos="59000">
                <a:schemeClr val="accent2">
                  <a:lumMod val="40000"/>
                  <a:lumOff val="60000"/>
                </a:schemeClr>
              </a:gs>
              <a:gs pos="100000">
                <a:schemeClr val="tx1"/>
              </a:gs>
            </a:gsLst>
            <a:path path="circle">
              <a:fillToRect l="50000" t="55000" r="125000" b="100000"/>
            </a:path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6 É</a:t>
            </a:r>
            <a:r>
              <a:rPr lang="hu-HU" sz="1200" dirty="0">
                <a:solidFill>
                  <a:schemeClr val="bg1"/>
                </a:solidFill>
              </a:rPr>
              <a:t>N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0" name="Hétszög 29">
            <a:extLst>
              <a:ext uri="{FF2B5EF4-FFF2-40B4-BE49-F238E27FC236}">
                <a16:creationId xmlns:a16="http://schemas.microsoft.com/office/drawing/2014/main" id="{75AC07F4-BF82-4355-B0EF-70B769F27A4A}"/>
              </a:ext>
            </a:extLst>
          </p:cNvPr>
          <p:cNvSpPr/>
          <p:nvPr/>
        </p:nvSpPr>
        <p:spPr>
          <a:xfrm>
            <a:off x="9877425" y="1479855"/>
            <a:ext cx="933450" cy="817152"/>
          </a:xfrm>
          <a:prstGeom prst="heptagon">
            <a:avLst/>
          </a:prstGeom>
          <a:gradFill>
            <a:gsLst>
              <a:gs pos="59000">
                <a:schemeClr val="accent2">
                  <a:lumMod val="40000"/>
                  <a:lumOff val="60000"/>
                </a:schemeClr>
              </a:gs>
              <a:gs pos="100000">
                <a:schemeClr val="tx1"/>
              </a:gs>
            </a:gsLst>
            <a:path path="circle">
              <a:fillToRect l="50000" t="55000" r="125000" b="100000"/>
            </a:path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  <a:p>
            <a:pPr algn="ctr"/>
            <a:r>
              <a:rPr lang="hu-HU" dirty="0">
                <a:solidFill>
                  <a:schemeClr val="bg1"/>
                </a:solidFill>
              </a:rPr>
              <a:t>S</a:t>
            </a:r>
            <a:r>
              <a:rPr lang="hu-HU" sz="1200" dirty="0">
                <a:solidFill>
                  <a:schemeClr val="bg1"/>
                </a:solidFill>
              </a:rPr>
              <a:t>CS</a:t>
            </a:r>
            <a:endParaRPr lang="hu-HU" dirty="0">
              <a:solidFill>
                <a:schemeClr val="bg1"/>
              </a:solidFill>
            </a:endParaRPr>
          </a:p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1" name="Hétszög 30">
            <a:extLst>
              <a:ext uri="{FF2B5EF4-FFF2-40B4-BE49-F238E27FC236}">
                <a16:creationId xmlns:a16="http://schemas.microsoft.com/office/drawing/2014/main" id="{C6D2E3A2-547D-4D17-8340-16106915541C}"/>
              </a:ext>
            </a:extLst>
          </p:cNvPr>
          <p:cNvSpPr/>
          <p:nvPr/>
        </p:nvSpPr>
        <p:spPr>
          <a:xfrm>
            <a:off x="8372475" y="2319088"/>
            <a:ext cx="933450" cy="817152"/>
          </a:xfrm>
          <a:prstGeom prst="heptagon">
            <a:avLst/>
          </a:prstGeom>
          <a:gradFill>
            <a:gsLst>
              <a:gs pos="59000">
                <a:schemeClr val="accent2">
                  <a:lumMod val="40000"/>
                  <a:lumOff val="60000"/>
                </a:schemeClr>
              </a:gs>
              <a:gs pos="100000">
                <a:schemeClr val="tx1"/>
              </a:gs>
            </a:gsLst>
            <a:path path="circle">
              <a:fillToRect l="50000" t="55000" r="125000" b="100000"/>
            </a:path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3 É</a:t>
            </a:r>
            <a:r>
              <a:rPr lang="hu-HU" sz="1200" dirty="0">
                <a:solidFill>
                  <a:schemeClr val="bg1"/>
                </a:solidFill>
              </a:rPr>
              <a:t>CS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2" name="Hétszög 31">
            <a:extLst>
              <a:ext uri="{FF2B5EF4-FFF2-40B4-BE49-F238E27FC236}">
                <a16:creationId xmlns:a16="http://schemas.microsoft.com/office/drawing/2014/main" id="{7BFBDE6A-103C-45BE-890F-4FE8FF59B83A}"/>
              </a:ext>
            </a:extLst>
          </p:cNvPr>
          <p:cNvSpPr/>
          <p:nvPr/>
        </p:nvSpPr>
        <p:spPr>
          <a:xfrm>
            <a:off x="9877425" y="2338587"/>
            <a:ext cx="933450" cy="817152"/>
          </a:xfrm>
          <a:prstGeom prst="heptagon">
            <a:avLst/>
          </a:prstGeom>
          <a:gradFill>
            <a:gsLst>
              <a:gs pos="59000">
                <a:schemeClr val="accent2">
                  <a:lumMod val="40000"/>
                  <a:lumOff val="60000"/>
                </a:schemeClr>
              </a:gs>
              <a:gs pos="100000">
                <a:schemeClr val="tx1"/>
              </a:gs>
            </a:gsLst>
            <a:path path="circle">
              <a:fillToRect l="50000" t="55000" r="125000" b="100000"/>
            </a:path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S</a:t>
            </a:r>
            <a:r>
              <a:rPr lang="hu-HU" sz="1200" dirty="0">
                <a:solidFill>
                  <a:schemeClr val="bg1"/>
                </a:solidFill>
              </a:rPr>
              <a:t>N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3" name="Hétszög 32">
            <a:extLst>
              <a:ext uri="{FF2B5EF4-FFF2-40B4-BE49-F238E27FC236}">
                <a16:creationId xmlns:a16="http://schemas.microsoft.com/office/drawing/2014/main" id="{3C3E5D2E-A553-4B6A-934F-B9D336EA9212}"/>
              </a:ext>
            </a:extLst>
          </p:cNvPr>
          <p:cNvSpPr/>
          <p:nvPr/>
        </p:nvSpPr>
        <p:spPr>
          <a:xfrm>
            <a:off x="8378944" y="3187620"/>
            <a:ext cx="933450" cy="817152"/>
          </a:xfrm>
          <a:prstGeom prst="heptagon">
            <a:avLst/>
          </a:prstGeom>
          <a:gradFill>
            <a:gsLst>
              <a:gs pos="59000">
                <a:schemeClr val="accent2">
                  <a:lumMod val="40000"/>
                  <a:lumOff val="60000"/>
                </a:schemeClr>
              </a:gs>
              <a:gs pos="100000">
                <a:schemeClr val="tx1"/>
              </a:gs>
            </a:gsLst>
            <a:path path="circle">
              <a:fillToRect l="50000" t="55000" r="125000" b="100000"/>
            </a:path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4 É</a:t>
            </a:r>
            <a:r>
              <a:rPr lang="hu-HU" sz="1200" dirty="0">
                <a:solidFill>
                  <a:schemeClr val="bg1"/>
                </a:solidFill>
              </a:rPr>
              <a:t>N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4" name="Hétszög 33">
            <a:extLst>
              <a:ext uri="{FF2B5EF4-FFF2-40B4-BE49-F238E27FC236}">
                <a16:creationId xmlns:a16="http://schemas.microsoft.com/office/drawing/2014/main" id="{4C816F14-6320-44E2-A0FC-C965587CCC5B}"/>
              </a:ext>
            </a:extLst>
          </p:cNvPr>
          <p:cNvSpPr/>
          <p:nvPr/>
        </p:nvSpPr>
        <p:spPr>
          <a:xfrm>
            <a:off x="9877425" y="3204804"/>
            <a:ext cx="933450" cy="817152"/>
          </a:xfrm>
          <a:prstGeom prst="heptagon">
            <a:avLst/>
          </a:prstGeom>
          <a:gradFill>
            <a:gsLst>
              <a:gs pos="59000">
                <a:schemeClr val="accent2">
                  <a:lumMod val="40000"/>
                  <a:lumOff val="60000"/>
                </a:schemeClr>
              </a:gs>
              <a:gs pos="100000">
                <a:schemeClr val="tx1"/>
              </a:gs>
            </a:gsLst>
            <a:path path="circle">
              <a:fillToRect l="50000" t="55000" r="125000" b="100000"/>
            </a:path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S</a:t>
            </a:r>
            <a:r>
              <a:rPr lang="hu-HU" sz="1200" dirty="0">
                <a:solidFill>
                  <a:schemeClr val="bg1"/>
                </a:solidFill>
              </a:rPr>
              <a:t>N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5" name="Hétszög 34">
            <a:extLst>
              <a:ext uri="{FF2B5EF4-FFF2-40B4-BE49-F238E27FC236}">
                <a16:creationId xmlns:a16="http://schemas.microsoft.com/office/drawing/2014/main" id="{358072A6-1200-48B7-81E6-55C7DF609C51}"/>
              </a:ext>
            </a:extLst>
          </p:cNvPr>
          <p:cNvSpPr/>
          <p:nvPr/>
        </p:nvSpPr>
        <p:spPr>
          <a:xfrm>
            <a:off x="8378944" y="4075459"/>
            <a:ext cx="933450" cy="817152"/>
          </a:xfrm>
          <a:prstGeom prst="heptagon">
            <a:avLst/>
          </a:prstGeom>
          <a:gradFill>
            <a:gsLst>
              <a:gs pos="59000">
                <a:schemeClr val="accent2">
                  <a:lumMod val="40000"/>
                  <a:lumOff val="60000"/>
                </a:schemeClr>
              </a:gs>
              <a:gs pos="100000">
                <a:schemeClr val="tx1"/>
              </a:gs>
            </a:gsLst>
            <a:path path="circle">
              <a:fillToRect l="50000" t="55000" r="125000" b="100000"/>
            </a:path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10 É</a:t>
            </a:r>
            <a:r>
              <a:rPr lang="hu-HU" sz="1200" dirty="0">
                <a:solidFill>
                  <a:schemeClr val="bg1"/>
                </a:solidFill>
              </a:rPr>
              <a:t>N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6" name="Hétszög 35">
            <a:extLst>
              <a:ext uri="{FF2B5EF4-FFF2-40B4-BE49-F238E27FC236}">
                <a16:creationId xmlns:a16="http://schemas.microsoft.com/office/drawing/2014/main" id="{FD400E5A-F65D-4255-960B-CFB33E0DB2ED}"/>
              </a:ext>
            </a:extLst>
          </p:cNvPr>
          <p:cNvSpPr/>
          <p:nvPr/>
        </p:nvSpPr>
        <p:spPr>
          <a:xfrm>
            <a:off x="9877425" y="4075459"/>
            <a:ext cx="933450" cy="817152"/>
          </a:xfrm>
          <a:prstGeom prst="heptagon">
            <a:avLst/>
          </a:prstGeom>
          <a:gradFill>
            <a:gsLst>
              <a:gs pos="59000">
                <a:schemeClr val="accent2">
                  <a:lumMod val="40000"/>
                  <a:lumOff val="60000"/>
                </a:schemeClr>
              </a:gs>
              <a:gs pos="100000">
                <a:schemeClr val="tx1"/>
              </a:gs>
            </a:gsLst>
            <a:path path="circle">
              <a:fillToRect l="50000" t="55000" r="125000" b="100000"/>
            </a:path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S</a:t>
            </a:r>
            <a:r>
              <a:rPr lang="hu-HU" sz="1200" dirty="0">
                <a:solidFill>
                  <a:schemeClr val="bg1"/>
                </a:solidFill>
              </a:rPr>
              <a:t>N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7" name="Hétszög 36">
            <a:extLst>
              <a:ext uri="{FF2B5EF4-FFF2-40B4-BE49-F238E27FC236}">
                <a16:creationId xmlns:a16="http://schemas.microsoft.com/office/drawing/2014/main" id="{1F115822-4201-48F1-A669-40B0F65B6A69}"/>
              </a:ext>
            </a:extLst>
          </p:cNvPr>
          <p:cNvSpPr/>
          <p:nvPr/>
        </p:nvSpPr>
        <p:spPr>
          <a:xfrm>
            <a:off x="8372475" y="4963298"/>
            <a:ext cx="933450" cy="817152"/>
          </a:xfrm>
          <a:prstGeom prst="heptagon">
            <a:avLst/>
          </a:prstGeom>
          <a:gradFill>
            <a:gsLst>
              <a:gs pos="59000">
                <a:schemeClr val="accent2">
                  <a:lumMod val="40000"/>
                  <a:lumOff val="60000"/>
                </a:schemeClr>
              </a:gs>
              <a:gs pos="100000">
                <a:schemeClr val="tx1"/>
              </a:gs>
            </a:gsLst>
            <a:path path="circle">
              <a:fillToRect l="50000" t="55000" r="125000" b="100000"/>
            </a:path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6 É</a:t>
            </a:r>
            <a:r>
              <a:rPr lang="hu-HU" sz="1200" dirty="0">
                <a:solidFill>
                  <a:schemeClr val="bg1"/>
                </a:solidFill>
              </a:rPr>
              <a:t>CS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8" name="Hétszög 37">
            <a:extLst>
              <a:ext uri="{FF2B5EF4-FFF2-40B4-BE49-F238E27FC236}">
                <a16:creationId xmlns:a16="http://schemas.microsoft.com/office/drawing/2014/main" id="{87BBCD25-E733-4CC7-9162-4DC471A53E6B}"/>
              </a:ext>
            </a:extLst>
          </p:cNvPr>
          <p:cNvSpPr/>
          <p:nvPr/>
        </p:nvSpPr>
        <p:spPr>
          <a:xfrm>
            <a:off x="9877425" y="4963298"/>
            <a:ext cx="933450" cy="817152"/>
          </a:xfrm>
          <a:prstGeom prst="heptagon">
            <a:avLst/>
          </a:prstGeom>
          <a:gradFill>
            <a:gsLst>
              <a:gs pos="59000">
                <a:schemeClr val="accent2">
                  <a:lumMod val="40000"/>
                  <a:lumOff val="60000"/>
                </a:schemeClr>
              </a:gs>
              <a:gs pos="100000">
                <a:schemeClr val="tx1"/>
              </a:gs>
            </a:gsLst>
            <a:path path="circle">
              <a:fillToRect l="50000" t="55000" r="125000" b="100000"/>
            </a:path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S</a:t>
            </a:r>
            <a:r>
              <a:rPr lang="hu-HU" sz="1200" dirty="0">
                <a:solidFill>
                  <a:schemeClr val="bg1"/>
                </a:solidFill>
              </a:rPr>
              <a:t>N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9" name="Hétszög 38">
            <a:extLst>
              <a:ext uri="{FF2B5EF4-FFF2-40B4-BE49-F238E27FC236}">
                <a16:creationId xmlns:a16="http://schemas.microsoft.com/office/drawing/2014/main" id="{2A3D0A51-B4FB-4FEC-A30C-479C76E31D80}"/>
              </a:ext>
            </a:extLst>
          </p:cNvPr>
          <p:cNvSpPr/>
          <p:nvPr/>
        </p:nvSpPr>
        <p:spPr>
          <a:xfrm>
            <a:off x="8372475" y="5856133"/>
            <a:ext cx="933450" cy="817152"/>
          </a:xfrm>
          <a:prstGeom prst="heptagon">
            <a:avLst/>
          </a:prstGeom>
          <a:gradFill>
            <a:gsLst>
              <a:gs pos="59000">
                <a:schemeClr val="accent2">
                  <a:lumMod val="40000"/>
                  <a:lumOff val="60000"/>
                </a:schemeClr>
              </a:gs>
              <a:gs pos="100000">
                <a:schemeClr val="tx1"/>
              </a:gs>
            </a:gsLst>
            <a:path path="circle">
              <a:fillToRect l="50000" t="55000" r="125000" b="100000"/>
            </a:path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4 É</a:t>
            </a:r>
            <a:r>
              <a:rPr lang="hu-HU" sz="1200" dirty="0">
                <a:solidFill>
                  <a:schemeClr val="bg1"/>
                </a:solidFill>
              </a:rPr>
              <a:t>CS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0" name="Hétszög 39">
            <a:extLst>
              <a:ext uri="{FF2B5EF4-FFF2-40B4-BE49-F238E27FC236}">
                <a16:creationId xmlns:a16="http://schemas.microsoft.com/office/drawing/2014/main" id="{BB47F90A-BFC4-460A-B46A-D08946A02664}"/>
              </a:ext>
            </a:extLst>
          </p:cNvPr>
          <p:cNvSpPr/>
          <p:nvPr/>
        </p:nvSpPr>
        <p:spPr>
          <a:xfrm>
            <a:off x="9877425" y="5856133"/>
            <a:ext cx="933450" cy="817152"/>
          </a:xfrm>
          <a:prstGeom prst="heptagon">
            <a:avLst/>
          </a:prstGeom>
          <a:gradFill>
            <a:gsLst>
              <a:gs pos="59000">
                <a:schemeClr val="accent2">
                  <a:lumMod val="40000"/>
                  <a:lumOff val="60000"/>
                </a:schemeClr>
              </a:gs>
              <a:gs pos="100000">
                <a:schemeClr val="tx1"/>
              </a:gs>
            </a:gsLst>
            <a:path path="circle">
              <a:fillToRect l="50000" t="55000" r="125000" b="100000"/>
            </a:path>
          </a:gra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S</a:t>
            </a:r>
            <a:r>
              <a:rPr lang="hu-HU" sz="1200" dirty="0">
                <a:solidFill>
                  <a:schemeClr val="bg1"/>
                </a:solidFill>
              </a:rPr>
              <a:t>CS</a:t>
            </a:r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44BB12EC-C147-43A9-884A-D4442F47937E}"/>
              </a:ext>
            </a:extLst>
          </p:cNvPr>
          <p:cNvCxnSpPr>
            <a:cxnSpLocks/>
          </p:cNvCxnSpPr>
          <p:nvPr/>
        </p:nvCxnSpPr>
        <p:spPr>
          <a:xfrm>
            <a:off x="7886700" y="4075459"/>
            <a:ext cx="33718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nyíllal 50">
            <a:extLst>
              <a:ext uri="{FF2B5EF4-FFF2-40B4-BE49-F238E27FC236}">
                <a16:creationId xmlns:a16="http://schemas.microsoft.com/office/drawing/2014/main" id="{107A37DD-BA67-4448-97FF-F6E25B92CA01}"/>
              </a:ext>
            </a:extLst>
          </p:cNvPr>
          <p:cNvCxnSpPr>
            <a:stCxn id="4" idx="1"/>
          </p:cNvCxnSpPr>
          <p:nvPr/>
        </p:nvCxnSpPr>
        <p:spPr>
          <a:xfrm flipH="1">
            <a:off x="2943225" y="621124"/>
            <a:ext cx="1447800" cy="408575"/>
          </a:xfrm>
          <a:prstGeom prst="straightConnector1">
            <a:avLst/>
          </a:prstGeom>
          <a:ln w="28575">
            <a:solidFill>
              <a:srgbClr val="007E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>
            <a:extLst>
              <a:ext uri="{FF2B5EF4-FFF2-40B4-BE49-F238E27FC236}">
                <a16:creationId xmlns:a16="http://schemas.microsoft.com/office/drawing/2014/main" id="{FD268B4D-84B0-4C7D-83DD-DE4C5DF86218}"/>
              </a:ext>
            </a:extLst>
          </p:cNvPr>
          <p:cNvCxnSpPr/>
          <p:nvPr/>
        </p:nvCxnSpPr>
        <p:spPr>
          <a:xfrm flipH="1">
            <a:off x="2886075" y="1007165"/>
            <a:ext cx="1504950" cy="993564"/>
          </a:xfrm>
          <a:prstGeom prst="straightConnector1">
            <a:avLst/>
          </a:prstGeom>
          <a:ln w="28575">
            <a:solidFill>
              <a:srgbClr val="4078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>
            <a:extLst>
              <a:ext uri="{FF2B5EF4-FFF2-40B4-BE49-F238E27FC236}">
                <a16:creationId xmlns:a16="http://schemas.microsoft.com/office/drawing/2014/main" id="{77C16945-EA84-4D12-9C36-22CB68F86FB8}"/>
              </a:ext>
            </a:extLst>
          </p:cNvPr>
          <p:cNvCxnSpPr/>
          <p:nvPr/>
        </p:nvCxnSpPr>
        <p:spPr>
          <a:xfrm flipH="1">
            <a:off x="2886075" y="990600"/>
            <a:ext cx="1800225" cy="1887686"/>
          </a:xfrm>
          <a:prstGeom prst="straightConnector1">
            <a:avLst/>
          </a:prstGeom>
          <a:ln w="28575">
            <a:solidFill>
              <a:srgbClr val="007E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nyíllal 56">
            <a:extLst>
              <a:ext uri="{FF2B5EF4-FFF2-40B4-BE49-F238E27FC236}">
                <a16:creationId xmlns:a16="http://schemas.microsoft.com/office/drawing/2014/main" id="{F8964A33-8E09-4A67-B0E6-68F9335CD0C9}"/>
              </a:ext>
            </a:extLst>
          </p:cNvPr>
          <p:cNvCxnSpPr/>
          <p:nvPr/>
        </p:nvCxnSpPr>
        <p:spPr>
          <a:xfrm flipH="1">
            <a:off x="2943225" y="990600"/>
            <a:ext cx="2047875" cy="2798310"/>
          </a:xfrm>
          <a:prstGeom prst="straightConnector1">
            <a:avLst/>
          </a:prstGeom>
          <a:ln w="28575">
            <a:solidFill>
              <a:srgbClr val="4078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>
            <a:extLst>
              <a:ext uri="{FF2B5EF4-FFF2-40B4-BE49-F238E27FC236}">
                <a16:creationId xmlns:a16="http://schemas.microsoft.com/office/drawing/2014/main" id="{B72A1014-F937-45D0-B042-A069031E9927}"/>
              </a:ext>
            </a:extLst>
          </p:cNvPr>
          <p:cNvCxnSpPr/>
          <p:nvPr/>
        </p:nvCxnSpPr>
        <p:spPr>
          <a:xfrm flipH="1">
            <a:off x="2849382" y="1012894"/>
            <a:ext cx="2371725" cy="4023733"/>
          </a:xfrm>
          <a:prstGeom prst="straightConnector1">
            <a:avLst/>
          </a:prstGeom>
          <a:ln w="28575">
            <a:solidFill>
              <a:srgbClr val="007E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>
            <a:extLst>
              <a:ext uri="{FF2B5EF4-FFF2-40B4-BE49-F238E27FC236}">
                <a16:creationId xmlns:a16="http://schemas.microsoft.com/office/drawing/2014/main" id="{C4D089E7-0B23-4F3E-9851-B4413033E889}"/>
              </a:ext>
            </a:extLst>
          </p:cNvPr>
          <p:cNvCxnSpPr/>
          <p:nvPr/>
        </p:nvCxnSpPr>
        <p:spPr>
          <a:xfrm flipV="1">
            <a:off x="2906654" y="2189144"/>
            <a:ext cx="2264824" cy="2774154"/>
          </a:xfrm>
          <a:prstGeom prst="straightConnector1">
            <a:avLst/>
          </a:prstGeom>
          <a:ln w="28575">
            <a:noFill/>
            <a:tailEnd type="triangle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nyíllal 63">
            <a:extLst>
              <a:ext uri="{FF2B5EF4-FFF2-40B4-BE49-F238E27FC236}">
                <a16:creationId xmlns:a16="http://schemas.microsoft.com/office/drawing/2014/main" id="{C8219446-8AC1-472E-BF2F-29F8AE0628EA}"/>
              </a:ext>
            </a:extLst>
          </p:cNvPr>
          <p:cNvCxnSpPr>
            <a:cxnSpLocks/>
          </p:cNvCxnSpPr>
          <p:nvPr/>
        </p:nvCxnSpPr>
        <p:spPr>
          <a:xfrm flipV="1">
            <a:off x="2973616" y="4674621"/>
            <a:ext cx="2148233" cy="283628"/>
          </a:xfrm>
          <a:prstGeom prst="straightConnector1">
            <a:avLst/>
          </a:prstGeom>
          <a:ln w="28575">
            <a:solidFill>
              <a:srgbClr val="4078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Nyíl: jobbra mutató 64">
            <a:extLst>
              <a:ext uri="{FF2B5EF4-FFF2-40B4-BE49-F238E27FC236}">
                <a16:creationId xmlns:a16="http://schemas.microsoft.com/office/drawing/2014/main" id="{21AA6763-3C85-41DF-9A90-3F5640A725CA}"/>
              </a:ext>
            </a:extLst>
          </p:cNvPr>
          <p:cNvSpPr/>
          <p:nvPr/>
        </p:nvSpPr>
        <p:spPr>
          <a:xfrm>
            <a:off x="7360189" y="4452852"/>
            <a:ext cx="736240" cy="341963"/>
          </a:xfrm>
          <a:prstGeom prst="rightArrow">
            <a:avLst/>
          </a:prstGeom>
          <a:solidFill>
            <a:srgbClr val="40782A"/>
          </a:solidFill>
          <a:ln>
            <a:solidFill>
              <a:srgbClr val="007E39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8" name="Nyíl: jobbra mutató 67">
            <a:extLst>
              <a:ext uri="{FF2B5EF4-FFF2-40B4-BE49-F238E27FC236}">
                <a16:creationId xmlns:a16="http://schemas.microsoft.com/office/drawing/2014/main" id="{49F31C8D-890E-424A-855C-B77D9EF18E09}"/>
              </a:ext>
            </a:extLst>
          </p:cNvPr>
          <p:cNvSpPr/>
          <p:nvPr/>
        </p:nvSpPr>
        <p:spPr>
          <a:xfrm>
            <a:off x="3667125" y="6099628"/>
            <a:ext cx="736240" cy="341963"/>
          </a:xfrm>
          <a:prstGeom prst="rightArrow">
            <a:avLst/>
          </a:prstGeom>
          <a:solidFill>
            <a:srgbClr val="40782A"/>
          </a:solidFill>
          <a:ln>
            <a:solidFill>
              <a:srgbClr val="007E39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9" name="Nyíl: jobbra mutató 68">
            <a:extLst>
              <a:ext uri="{FF2B5EF4-FFF2-40B4-BE49-F238E27FC236}">
                <a16:creationId xmlns:a16="http://schemas.microsoft.com/office/drawing/2014/main" id="{03ADC631-361F-49C4-80E2-8BB379229AB9}"/>
              </a:ext>
            </a:extLst>
          </p:cNvPr>
          <p:cNvSpPr/>
          <p:nvPr/>
        </p:nvSpPr>
        <p:spPr>
          <a:xfrm>
            <a:off x="7432855" y="1705434"/>
            <a:ext cx="736240" cy="341963"/>
          </a:xfrm>
          <a:prstGeom prst="rightArrow">
            <a:avLst/>
          </a:prstGeom>
          <a:solidFill>
            <a:srgbClr val="40782A"/>
          </a:solidFill>
          <a:ln>
            <a:solidFill>
              <a:srgbClr val="40782A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2381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2">
                <a:lumMod val="40000"/>
                <a:lumOff val="60000"/>
              </a:schemeClr>
            </a:gs>
            <a:gs pos="100000">
              <a:schemeClr val="tx1"/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zis 4">
            <a:extLst>
              <a:ext uri="{FF2B5EF4-FFF2-40B4-BE49-F238E27FC236}">
                <a16:creationId xmlns:a16="http://schemas.microsoft.com/office/drawing/2014/main" id="{01C31EB0-9778-4B3F-BA7A-F7AC0F4BCD9E}"/>
              </a:ext>
            </a:extLst>
          </p:cNvPr>
          <p:cNvSpPr/>
          <p:nvPr/>
        </p:nvSpPr>
        <p:spPr>
          <a:xfrm>
            <a:off x="546077" y="134191"/>
            <a:ext cx="2160074" cy="1267308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dirty="0">
                <a:solidFill>
                  <a:prstClr val="white"/>
                </a:solidFill>
                <a:latin typeface="Arial" panose="020B0604020202020204"/>
              </a:rPr>
              <a:t>ÜGYFORGALMI TREND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D6255126-CEBD-4CBB-BF58-B126CBC4F39C}"/>
              </a:ext>
            </a:extLst>
          </p:cNvPr>
          <p:cNvSpPr/>
          <p:nvPr/>
        </p:nvSpPr>
        <p:spPr>
          <a:xfrm>
            <a:off x="566656" y="1051605"/>
            <a:ext cx="2160074" cy="1267308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prstClr val="white"/>
                </a:solidFill>
                <a:latin typeface="Arial" panose="020B0604020202020204"/>
              </a:rPr>
              <a:t>TANÁCSOK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dirty="0">
                <a:solidFill>
                  <a:prstClr val="white"/>
                </a:solidFill>
                <a:latin typeface="Arial" panose="020B0604020202020204"/>
              </a:rPr>
              <a:t>MUNKATERHE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9C77189F-93DA-4F56-BCC1-67DBCFC2AAE3}"/>
              </a:ext>
            </a:extLst>
          </p:cNvPr>
          <p:cNvSpPr/>
          <p:nvPr/>
        </p:nvSpPr>
        <p:spPr>
          <a:xfrm>
            <a:off x="566656" y="1910885"/>
            <a:ext cx="2160074" cy="1267308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dirty="0">
                <a:solidFill>
                  <a:prstClr val="white"/>
                </a:solidFill>
                <a:latin typeface="Arial" panose="020B0604020202020204"/>
              </a:rPr>
              <a:t>VEZETŐI BEOSZTÁSOK, VEGYES REFERÁDÁK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9305289E-BD21-4DA8-AF18-86F54C112C80}"/>
              </a:ext>
            </a:extLst>
          </p:cNvPr>
          <p:cNvSpPr/>
          <p:nvPr/>
        </p:nvSpPr>
        <p:spPr>
          <a:xfrm>
            <a:off x="4706472" y="1548658"/>
            <a:ext cx="2345229" cy="605120"/>
          </a:xfrm>
          <a:prstGeom prst="rect">
            <a:avLst/>
          </a:prstGeom>
          <a:solidFill>
            <a:srgbClr val="40782A"/>
          </a:solidFill>
          <a:ln>
            <a:noFill/>
          </a:ln>
          <a:effectLst>
            <a:outerShdw blurRad="149987" dist="250190" dir="8460000" algn="ctr">
              <a:srgbClr val="000000">
                <a:alpha val="84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extrusionH="76200" prstMaterial="metal">
            <a:bevelT w="88900" h="88900" prst="angle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endParaRPr>
          </a:p>
          <a:p>
            <a:pPr algn="ctr"/>
            <a:endParaRPr lang="hu-HU" b="1" dirty="0">
              <a:solidFill>
                <a:prstClr val="white"/>
              </a:solidFill>
              <a:latin typeface="Arial" panose="020B0604020202020204"/>
            </a:endParaRPr>
          </a:p>
          <a:p>
            <a:pPr algn="ctr"/>
            <a:r>
              <a:rPr lang="hu-HU" b="1" dirty="0">
                <a:solidFill>
                  <a:prstClr val="white"/>
                </a:solidFill>
                <a:latin typeface="Arial" panose="020B0604020202020204"/>
              </a:rPr>
              <a:t>PERES / NEMPERES</a:t>
            </a:r>
          </a:p>
          <a:p>
            <a:pPr algn="ctr"/>
            <a:endParaRPr lang="hu-HU" sz="18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endParaRPr>
          </a:p>
          <a:p>
            <a:pPr algn="ctr"/>
            <a:endParaRPr lang="hu-HU" dirty="0"/>
          </a:p>
        </p:txBody>
      </p:sp>
      <p:cxnSp>
        <p:nvCxnSpPr>
          <p:cNvPr id="51" name="Egyenes összekötő nyíllal 50">
            <a:extLst>
              <a:ext uri="{FF2B5EF4-FFF2-40B4-BE49-F238E27FC236}">
                <a16:creationId xmlns:a16="http://schemas.microsoft.com/office/drawing/2014/main" id="{107A37DD-BA67-4448-97FF-F6E25B92CA01}"/>
              </a:ext>
            </a:extLst>
          </p:cNvPr>
          <p:cNvCxnSpPr>
            <a:cxnSpLocks/>
          </p:cNvCxnSpPr>
          <p:nvPr/>
        </p:nvCxnSpPr>
        <p:spPr>
          <a:xfrm flipH="1" flipV="1">
            <a:off x="2306893" y="690876"/>
            <a:ext cx="1990128" cy="235790"/>
          </a:xfrm>
          <a:prstGeom prst="straightConnector1">
            <a:avLst/>
          </a:prstGeom>
          <a:ln w="76200">
            <a:solidFill>
              <a:srgbClr val="40782A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>
            <a:extLst>
              <a:ext uri="{FF2B5EF4-FFF2-40B4-BE49-F238E27FC236}">
                <a16:creationId xmlns:a16="http://schemas.microsoft.com/office/drawing/2014/main" id="{FD268B4D-84B0-4C7D-83DD-DE4C5DF86218}"/>
              </a:ext>
            </a:extLst>
          </p:cNvPr>
          <p:cNvCxnSpPr>
            <a:cxnSpLocks/>
          </p:cNvCxnSpPr>
          <p:nvPr/>
        </p:nvCxnSpPr>
        <p:spPr>
          <a:xfrm flipH="1">
            <a:off x="2400897" y="1007165"/>
            <a:ext cx="1990128" cy="470368"/>
          </a:xfrm>
          <a:prstGeom prst="straightConnector1">
            <a:avLst/>
          </a:prstGeom>
          <a:ln w="76200">
            <a:solidFill>
              <a:srgbClr val="007E3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>
            <a:extLst>
              <a:ext uri="{FF2B5EF4-FFF2-40B4-BE49-F238E27FC236}">
                <a16:creationId xmlns:a16="http://schemas.microsoft.com/office/drawing/2014/main" id="{77C16945-EA84-4D12-9C36-22CB68F86FB8}"/>
              </a:ext>
            </a:extLst>
          </p:cNvPr>
          <p:cNvCxnSpPr>
            <a:cxnSpLocks/>
          </p:cNvCxnSpPr>
          <p:nvPr/>
        </p:nvCxnSpPr>
        <p:spPr>
          <a:xfrm flipH="1">
            <a:off x="2400897" y="1088606"/>
            <a:ext cx="1999865" cy="1230307"/>
          </a:xfrm>
          <a:prstGeom prst="straightConnector1">
            <a:avLst/>
          </a:prstGeom>
          <a:ln w="76200">
            <a:solidFill>
              <a:srgbClr val="40782A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>
            <a:extLst>
              <a:ext uri="{FF2B5EF4-FFF2-40B4-BE49-F238E27FC236}">
                <a16:creationId xmlns:a16="http://schemas.microsoft.com/office/drawing/2014/main" id="{C4D089E7-0B23-4F3E-9851-B4413033E889}"/>
              </a:ext>
            </a:extLst>
          </p:cNvPr>
          <p:cNvCxnSpPr/>
          <p:nvPr/>
        </p:nvCxnSpPr>
        <p:spPr>
          <a:xfrm flipV="1">
            <a:off x="2906654" y="2189144"/>
            <a:ext cx="2264824" cy="2774154"/>
          </a:xfrm>
          <a:prstGeom prst="straightConnector1">
            <a:avLst/>
          </a:prstGeom>
          <a:ln w="28575">
            <a:noFill/>
            <a:tailEnd type="triangle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ép 12">
            <a:extLst>
              <a:ext uri="{FF2B5EF4-FFF2-40B4-BE49-F238E27FC236}">
                <a16:creationId xmlns:a16="http://schemas.microsoft.com/office/drawing/2014/main" id="{EFB65FA3-84DB-411E-9C5E-4350320B2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6000"/>
                    </a14:imgEffect>
                    <a14:imgEffect>
                      <a14:saturation sat="193000"/>
                    </a14:imgEffect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095" y="3303132"/>
            <a:ext cx="5267644" cy="3320332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102D3DA2-A672-4E05-8D3B-3317031D79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2000"/>
                    </a14:imgEffect>
                    <a14:imgEffect>
                      <a14:saturation sat="313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9916" y="3219612"/>
            <a:ext cx="5877150" cy="3638388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6" name="Nyíl: lefelé mutató 25">
            <a:extLst>
              <a:ext uri="{FF2B5EF4-FFF2-40B4-BE49-F238E27FC236}">
                <a16:creationId xmlns:a16="http://schemas.microsoft.com/office/drawing/2014/main" id="{59F300F0-EF85-4153-93E7-622BDBD8DF63}"/>
              </a:ext>
            </a:extLst>
          </p:cNvPr>
          <p:cNvSpPr/>
          <p:nvPr/>
        </p:nvSpPr>
        <p:spPr>
          <a:xfrm rot="608225">
            <a:off x="4558572" y="2326752"/>
            <a:ext cx="609523" cy="1346511"/>
          </a:xfrm>
          <a:prstGeom prst="downArrow">
            <a:avLst/>
          </a:prstGeom>
          <a:solidFill>
            <a:srgbClr val="40782A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9" name="Nyíl: lefelé mutató 48">
            <a:extLst>
              <a:ext uri="{FF2B5EF4-FFF2-40B4-BE49-F238E27FC236}">
                <a16:creationId xmlns:a16="http://schemas.microsoft.com/office/drawing/2014/main" id="{334DFE05-DC59-4434-BE45-B89D23982D7B}"/>
              </a:ext>
            </a:extLst>
          </p:cNvPr>
          <p:cNvSpPr/>
          <p:nvPr/>
        </p:nvSpPr>
        <p:spPr>
          <a:xfrm rot="21404033">
            <a:off x="5707851" y="2307571"/>
            <a:ext cx="556066" cy="1070409"/>
          </a:xfrm>
          <a:prstGeom prst="downArrow">
            <a:avLst/>
          </a:prstGeom>
          <a:solidFill>
            <a:srgbClr val="40782A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E5682A58-37B9-4D5D-B0D3-A88CAC378A23}"/>
              </a:ext>
            </a:extLst>
          </p:cNvPr>
          <p:cNvSpPr/>
          <p:nvPr/>
        </p:nvSpPr>
        <p:spPr>
          <a:xfrm>
            <a:off x="4212211" y="465972"/>
            <a:ext cx="3333750" cy="738953"/>
          </a:xfrm>
          <a:prstGeom prst="rect">
            <a:avLst/>
          </a:prstGeom>
          <a:solidFill>
            <a:srgbClr val="40782A"/>
          </a:solidFill>
          <a:ln>
            <a:noFill/>
          </a:ln>
          <a:effectLst>
            <a:outerShdw blurRad="149987" dist="250190" dir="8460000" algn="ctr">
              <a:srgbClr val="000000">
                <a:alpha val="67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endParaRPr>
          </a:p>
          <a:p>
            <a:pPr algn="ctr"/>
            <a:r>
              <a:rPr lang="hu-HU" b="1" dirty="0">
                <a:solidFill>
                  <a:prstClr val="white"/>
                </a:solidFill>
                <a:latin typeface="Arial" panose="020B0604020202020204"/>
              </a:rPr>
              <a:t>TÖRVÉNYSZÉKEK</a:t>
            </a:r>
          </a:p>
          <a:p>
            <a:pPr algn="ctr"/>
            <a:r>
              <a:rPr lang="hu-HU" sz="1800" b="1" kern="1200" dirty="0">
                <a:solidFill>
                  <a:prstClr val="white"/>
                </a:solidFill>
                <a:latin typeface="Arial" panose="020B0604020202020204"/>
                <a:ea typeface="+mn-ea"/>
                <a:cs typeface="+mn-cs"/>
              </a:rPr>
              <a:t>MÁSODFOK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0037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2">
                <a:lumMod val="40000"/>
                <a:lumOff val="60000"/>
              </a:schemeClr>
            </a:gs>
            <a:gs pos="100000">
              <a:schemeClr val="tx1"/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zis 4">
            <a:extLst>
              <a:ext uri="{FF2B5EF4-FFF2-40B4-BE49-F238E27FC236}">
                <a16:creationId xmlns:a16="http://schemas.microsoft.com/office/drawing/2014/main" id="{01C31EB0-9778-4B3F-BA7A-F7AC0F4BCD9E}"/>
              </a:ext>
            </a:extLst>
          </p:cNvPr>
          <p:cNvSpPr/>
          <p:nvPr/>
        </p:nvSpPr>
        <p:spPr>
          <a:xfrm>
            <a:off x="546077" y="134191"/>
            <a:ext cx="2160074" cy="1267308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dirty="0">
                <a:solidFill>
                  <a:prstClr val="white"/>
                </a:solidFill>
                <a:latin typeface="Arial" panose="020B0604020202020204"/>
              </a:rPr>
              <a:t>ÜGYFORGALMI TREND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D6255126-CEBD-4CBB-BF58-B126CBC4F39C}"/>
              </a:ext>
            </a:extLst>
          </p:cNvPr>
          <p:cNvSpPr/>
          <p:nvPr/>
        </p:nvSpPr>
        <p:spPr>
          <a:xfrm>
            <a:off x="566656" y="1051605"/>
            <a:ext cx="2160074" cy="1267308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prstClr val="white"/>
                </a:solidFill>
                <a:latin typeface="Arial" panose="020B0604020202020204"/>
              </a:rPr>
              <a:t>TANÁCSOK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dirty="0">
                <a:solidFill>
                  <a:prstClr val="white"/>
                </a:solidFill>
                <a:latin typeface="Arial" panose="020B0604020202020204"/>
              </a:rPr>
              <a:t>MUNKATERHE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9C77189F-93DA-4F56-BCC1-67DBCFC2AAE3}"/>
              </a:ext>
            </a:extLst>
          </p:cNvPr>
          <p:cNvSpPr/>
          <p:nvPr/>
        </p:nvSpPr>
        <p:spPr>
          <a:xfrm>
            <a:off x="560685" y="1934360"/>
            <a:ext cx="2440980" cy="1267308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rot="0" spcFirstLastPara="0" vertOverflow="overflow" horzOverflow="overflow" vert="horz" wrap="square" lIns="21590" tIns="21590" rIns="21590" bIns="2159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600" dirty="0">
                <a:solidFill>
                  <a:prstClr val="white"/>
                </a:solidFill>
                <a:latin typeface="Arial" panose="020B0604020202020204"/>
              </a:rPr>
              <a:t>HELYI SPECIALITÁSOK</a:t>
            </a:r>
            <a:endParaRPr lang="hu-HU" sz="1400" dirty="0">
              <a:solidFill>
                <a:prstClr val="white"/>
              </a:solidFill>
              <a:highlight>
                <a:srgbClr val="FFFF00"/>
              </a:highlight>
              <a:latin typeface="Arial" panose="020B0604020202020204"/>
            </a:endParaRP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600" dirty="0">
              <a:solidFill>
                <a:prstClr val="white"/>
              </a:solidFill>
              <a:latin typeface="Arial" panose="020B0604020202020204"/>
            </a:endParaRPr>
          </a:p>
        </p:txBody>
      </p:sp>
      <p:cxnSp>
        <p:nvCxnSpPr>
          <p:cNvPr id="51" name="Egyenes összekötő nyíllal 50">
            <a:extLst>
              <a:ext uri="{FF2B5EF4-FFF2-40B4-BE49-F238E27FC236}">
                <a16:creationId xmlns:a16="http://schemas.microsoft.com/office/drawing/2014/main" id="{107A37DD-BA67-4448-97FF-F6E25B92CA01}"/>
              </a:ext>
            </a:extLst>
          </p:cNvPr>
          <p:cNvCxnSpPr>
            <a:cxnSpLocks/>
          </p:cNvCxnSpPr>
          <p:nvPr/>
        </p:nvCxnSpPr>
        <p:spPr>
          <a:xfrm flipH="1" flipV="1">
            <a:off x="2170161" y="749271"/>
            <a:ext cx="2256065" cy="154008"/>
          </a:xfrm>
          <a:prstGeom prst="straightConnector1">
            <a:avLst/>
          </a:prstGeom>
          <a:ln w="76200">
            <a:solidFill>
              <a:srgbClr val="007E3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>
            <a:extLst>
              <a:ext uri="{FF2B5EF4-FFF2-40B4-BE49-F238E27FC236}">
                <a16:creationId xmlns:a16="http://schemas.microsoft.com/office/drawing/2014/main" id="{FD268B4D-84B0-4C7D-83DD-DE4C5DF86218}"/>
              </a:ext>
            </a:extLst>
          </p:cNvPr>
          <p:cNvCxnSpPr>
            <a:cxnSpLocks/>
          </p:cNvCxnSpPr>
          <p:nvPr/>
        </p:nvCxnSpPr>
        <p:spPr>
          <a:xfrm flipH="1">
            <a:off x="2400897" y="1007165"/>
            <a:ext cx="1990128" cy="470368"/>
          </a:xfrm>
          <a:prstGeom prst="straightConnector1">
            <a:avLst/>
          </a:prstGeom>
          <a:ln w="76200">
            <a:solidFill>
              <a:srgbClr val="40782A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>
            <a:extLst>
              <a:ext uri="{FF2B5EF4-FFF2-40B4-BE49-F238E27FC236}">
                <a16:creationId xmlns:a16="http://schemas.microsoft.com/office/drawing/2014/main" id="{77C16945-EA84-4D12-9C36-22CB68F86FB8}"/>
              </a:ext>
            </a:extLst>
          </p:cNvPr>
          <p:cNvCxnSpPr>
            <a:cxnSpLocks/>
          </p:cNvCxnSpPr>
          <p:nvPr/>
        </p:nvCxnSpPr>
        <p:spPr>
          <a:xfrm flipH="1">
            <a:off x="2400897" y="1003773"/>
            <a:ext cx="2045908" cy="1315140"/>
          </a:xfrm>
          <a:prstGeom prst="straightConnector1">
            <a:avLst/>
          </a:prstGeom>
          <a:ln w="76200">
            <a:solidFill>
              <a:srgbClr val="007E3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>
            <a:extLst>
              <a:ext uri="{FF2B5EF4-FFF2-40B4-BE49-F238E27FC236}">
                <a16:creationId xmlns:a16="http://schemas.microsoft.com/office/drawing/2014/main" id="{C4D089E7-0B23-4F3E-9851-B4413033E889}"/>
              </a:ext>
            </a:extLst>
          </p:cNvPr>
          <p:cNvCxnSpPr/>
          <p:nvPr/>
        </p:nvCxnSpPr>
        <p:spPr>
          <a:xfrm flipV="1">
            <a:off x="2906654" y="2189144"/>
            <a:ext cx="2264824" cy="2774154"/>
          </a:xfrm>
          <a:prstGeom prst="straightConnector1">
            <a:avLst/>
          </a:prstGeom>
          <a:ln w="28575">
            <a:noFill/>
            <a:tailEnd type="triangle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>
            <a:extLst>
              <a:ext uri="{FF2B5EF4-FFF2-40B4-BE49-F238E27FC236}">
                <a16:creationId xmlns:a16="http://schemas.microsoft.com/office/drawing/2014/main" id="{781F337C-51F9-4874-98E3-F4B75B749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7854" y="3291353"/>
            <a:ext cx="5495154" cy="3549479"/>
          </a:xfrm>
          <a:prstGeom prst="rect">
            <a:avLst/>
          </a:prstGeom>
          <a:ln>
            <a:noFill/>
          </a:ln>
          <a:effectLst>
            <a:outerShdw blurRad="50800" dist="88900" dir="1200000" algn="ctr" rotWithShape="0">
              <a:srgbClr val="000000">
                <a:alpha val="43137"/>
              </a:srgbClr>
            </a:outerShdw>
            <a:reflection blurRad="12700" stA="30000" endPos="30000" dist="5000" dir="5400000" sy="-100000" algn="bl" rotWithShape="0"/>
            <a:softEdge rad="45720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 extrusionH="76200" contourW="12700">
            <a:bevelT w="63500" h="50800"/>
            <a:extrusionClr>
              <a:schemeClr val="bg1"/>
            </a:extrusionClr>
            <a:contourClr>
              <a:schemeClr val="bg1"/>
            </a:contourClr>
          </a:sp3d>
        </p:spPr>
      </p:pic>
      <p:sp>
        <p:nvSpPr>
          <p:cNvPr id="26" name="Nyíl: lefelé mutató 25">
            <a:extLst>
              <a:ext uri="{FF2B5EF4-FFF2-40B4-BE49-F238E27FC236}">
                <a16:creationId xmlns:a16="http://schemas.microsoft.com/office/drawing/2014/main" id="{59F300F0-EF85-4153-93E7-622BDBD8DF63}"/>
              </a:ext>
            </a:extLst>
          </p:cNvPr>
          <p:cNvSpPr/>
          <p:nvPr/>
        </p:nvSpPr>
        <p:spPr>
          <a:xfrm rot="1606054">
            <a:off x="4359710" y="1592113"/>
            <a:ext cx="646523" cy="2252594"/>
          </a:xfrm>
          <a:prstGeom prst="downArrow">
            <a:avLst/>
          </a:prstGeom>
          <a:solidFill>
            <a:srgbClr val="40782A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C248636A-981E-4B71-9D6A-FE69438A89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4000"/>
                    </a14:imgEffect>
                    <a14:imgEffect>
                      <a14:brightnessContrast bright="-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6762" y="2794101"/>
            <a:ext cx="5813507" cy="4063899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 contourW="12700">
            <a:bevelT w="63500" h="50800"/>
            <a:contourClr>
              <a:schemeClr val="bg1"/>
            </a:contourClr>
          </a:sp3d>
        </p:spPr>
      </p:pic>
      <p:sp>
        <p:nvSpPr>
          <p:cNvPr id="49" name="Nyíl: lefelé mutató 48">
            <a:extLst>
              <a:ext uri="{FF2B5EF4-FFF2-40B4-BE49-F238E27FC236}">
                <a16:creationId xmlns:a16="http://schemas.microsoft.com/office/drawing/2014/main" id="{334DFE05-DC59-4434-BE45-B89D23982D7B}"/>
              </a:ext>
            </a:extLst>
          </p:cNvPr>
          <p:cNvSpPr/>
          <p:nvPr/>
        </p:nvSpPr>
        <p:spPr>
          <a:xfrm>
            <a:off x="5825541" y="1613902"/>
            <a:ext cx="685511" cy="1400077"/>
          </a:xfrm>
          <a:prstGeom prst="downArrow">
            <a:avLst/>
          </a:prstGeom>
          <a:solidFill>
            <a:srgbClr val="40782A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E5682A58-37B9-4D5D-B0D3-A88CAC378A23}"/>
              </a:ext>
            </a:extLst>
          </p:cNvPr>
          <p:cNvSpPr/>
          <p:nvPr/>
        </p:nvSpPr>
        <p:spPr>
          <a:xfrm>
            <a:off x="4039066" y="444381"/>
            <a:ext cx="3333750" cy="989125"/>
          </a:xfrm>
          <a:prstGeom prst="rect">
            <a:avLst/>
          </a:prstGeom>
          <a:solidFill>
            <a:srgbClr val="40782A"/>
          </a:solidFill>
          <a:ln>
            <a:noFill/>
          </a:ln>
          <a:effectLst>
            <a:outerShdw blurRad="149987" dist="250190" dir="8460000" algn="ctr">
              <a:srgbClr val="000000">
                <a:alpha val="67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endParaRPr>
          </a:p>
          <a:p>
            <a:pPr algn="ctr"/>
            <a:r>
              <a:rPr lang="hu-HU" b="1" dirty="0">
                <a:solidFill>
                  <a:prstClr val="white"/>
                </a:solidFill>
                <a:latin typeface="Arial" panose="020B0604020202020204"/>
              </a:rPr>
              <a:t>ÍTÉLŐTÁBLÁK</a:t>
            </a:r>
          </a:p>
          <a:p>
            <a:pPr algn="ctr"/>
            <a:r>
              <a:rPr lang="hu-HU" b="1" dirty="0">
                <a:solidFill>
                  <a:prstClr val="white"/>
                </a:solidFill>
                <a:latin typeface="Arial" panose="020B0604020202020204"/>
              </a:rPr>
              <a:t>PERES / NEMPERES</a:t>
            </a:r>
            <a:endParaRPr lang="hu-HU" sz="1800" b="1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endParaRP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5661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2">
                <a:lumMod val="40000"/>
                <a:lumOff val="60000"/>
              </a:schemeClr>
            </a:gs>
            <a:gs pos="100000">
              <a:schemeClr val="tx1"/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8A3CD5-8570-4A08-8EA2-4CA97372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216" y="360000"/>
            <a:ext cx="7958331" cy="1077229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KÖVETKEZTETÉSEK</a:t>
            </a:r>
          </a:p>
        </p:txBody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E4E70D31-D52E-4674-8F6B-34CDF6D57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691197"/>
              </p:ext>
            </p:extLst>
          </p:nvPr>
        </p:nvGraphicFramePr>
        <p:xfrm>
          <a:off x="1009650" y="1738841"/>
          <a:ext cx="10058400" cy="2656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91125">
                  <a:extLst>
                    <a:ext uri="{9D8B030D-6E8A-4147-A177-3AD203B41FA5}">
                      <a16:colId xmlns:a16="http://schemas.microsoft.com/office/drawing/2014/main" val="1994624032"/>
                    </a:ext>
                  </a:extLst>
                </a:gridCol>
                <a:gridCol w="4867275">
                  <a:extLst>
                    <a:ext uri="{9D8B030D-6E8A-4147-A177-3AD203B41FA5}">
                      <a16:colId xmlns:a16="http://schemas.microsoft.com/office/drawing/2014/main" val="2560573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KÖZVETLEN</a:t>
                      </a:r>
                    </a:p>
                  </a:txBody>
                  <a:tcPr>
                    <a:solidFill>
                      <a:srgbClr val="4078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KÖZVETETT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931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hu-HU" sz="1600" dirty="0">
                          <a:solidFill>
                            <a:schemeClr val="bg1"/>
                          </a:solidFill>
                        </a:rPr>
                        <a:t>Az optimalizált teljesítményi mutató alkalmazható a gyakorlatban (PRÓBA)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hu-HU" sz="1600" dirty="0">
                          <a:solidFill>
                            <a:schemeClr val="bg1"/>
                          </a:solidFill>
                        </a:rPr>
                        <a:t>Új statisztikai adatszolgáltatás </a:t>
                      </a:r>
                      <a:r>
                        <a:rPr lang="hu-HU" sz="1600" i="1" dirty="0">
                          <a:solidFill>
                            <a:schemeClr val="bg1"/>
                          </a:solidFill>
                        </a:rPr>
                        <a:t>(peres/nemperes, súlyszám, tárgyalási nap stb.)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447088"/>
                  </a:ext>
                </a:extLst>
              </a:tr>
              <a:tr h="385869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hu-HU" sz="1600" dirty="0">
                          <a:solidFill>
                            <a:schemeClr val="bg1"/>
                          </a:solidFill>
                        </a:rPr>
                        <a:t>Kiegyenlítésre alkalmas (KIVÉTELEK)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hu-HU" sz="1600" dirty="0">
                          <a:solidFill>
                            <a:schemeClr val="bg1"/>
                          </a:solidFill>
                        </a:rPr>
                        <a:t>Vezetői létszám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111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hu-HU" sz="1600" dirty="0">
                          <a:solidFill>
                            <a:schemeClr val="bg1"/>
                          </a:solidFill>
                        </a:rPr>
                        <a:t>Az elnöki álláspontok szinkronja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hu-HU" sz="1600" dirty="0">
                          <a:solidFill>
                            <a:schemeClr val="bg1"/>
                          </a:solidFill>
                        </a:rPr>
                        <a:t>Vezetői tárgyalási tevékenység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446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hu-HU" sz="1600" dirty="0">
                          <a:solidFill>
                            <a:schemeClr val="bg1"/>
                          </a:solidFill>
                        </a:rPr>
                        <a:t>Rendszeres egyeztetés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hu-HU" sz="1600" dirty="0">
                          <a:solidFill>
                            <a:schemeClr val="bg1"/>
                          </a:solidFill>
                        </a:rPr>
                        <a:t>Fellebbviteli tanácsok létszáma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466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hu-HU" sz="1600" dirty="0">
                          <a:solidFill>
                            <a:schemeClr val="bg1"/>
                          </a:solidFill>
                        </a:rPr>
                        <a:t>Jelentős humánerőforrás-tartalék (JÁRÁSBÍRÓSÁGOK – BÜNTETŐ SZAKÁG)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hu-HU" sz="1600" dirty="0">
                          <a:solidFill>
                            <a:schemeClr val="bg1"/>
                          </a:solidFill>
                        </a:rPr>
                        <a:t>Profiltisztítás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855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787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2">
                <a:lumMod val="40000"/>
                <a:lumOff val="60000"/>
              </a:schemeClr>
            </a:gs>
            <a:gs pos="100000">
              <a:schemeClr val="tx1"/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B5A02DF2-ADFF-4682-A778-D7685F2E95EB}"/>
              </a:ext>
            </a:extLst>
          </p:cNvPr>
          <p:cNvGrpSpPr/>
          <p:nvPr/>
        </p:nvGrpSpPr>
        <p:grpSpPr>
          <a:xfrm>
            <a:off x="4096485" y="325073"/>
            <a:ext cx="3503729" cy="1312003"/>
            <a:chOff x="3708429" y="76348"/>
            <a:chExt cx="3503729" cy="131200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" name="Téglalap: lekerekített 2">
              <a:extLst>
                <a:ext uri="{FF2B5EF4-FFF2-40B4-BE49-F238E27FC236}">
                  <a16:creationId xmlns:a16="http://schemas.microsoft.com/office/drawing/2014/main" id="{FA0BCAA0-DBBD-4B81-A69A-874312B046F0}"/>
                </a:ext>
              </a:extLst>
            </p:cNvPr>
            <p:cNvSpPr/>
            <p:nvPr/>
          </p:nvSpPr>
          <p:spPr>
            <a:xfrm>
              <a:off x="3708429" y="76348"/>
              <a:ext cx="3503729" cy="1312003"/>
            </a:xfrm>
            <a:prstGeom prst="roundRect">
              <a:avLst>
                <a:gd name="adj" fmla="val 10000"/>
              </a:avLst>
            </a:prstGeom>
            <a:solidFill>
              <a:srgbClr val="40782A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p3d contourW="19050" prstMaterial="metal">
              <a:bevelT w="88900" h="203200" prst="softRound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4" name="Téglalap: lekerekített 4">
              <a:extLst>
                <a:ext uri="{FF2B5EF4-FFF2-40B4-BE49-F238E27FC236}">
                  <a16:creationId xmlns:a16="http://schemas.microsoft.com/office/drawing/2014/main" id="{27177FD9-768F-4CC3-A327-D091F47A1E77}"/>
                </a:ext>
              </a:extLst>
            </p:cNvPr>
            <p:cNvSpPr txBox="1"/>
            <p:nvPr/>
          </p:nvSpPr>
          <p:spPr>
            <a:xfrm>
              <a:off x="3746856" y="114775"/>
              <a:ext cx="3426875" cy="12351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800" b="1" kern="1200" dirty="0"/>
                <a:t>LÉTSZÁMGAZDÁLKODÁSI KABINET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800" b="1" kern="1200" dirty="0"/>
                <a:t>18.SZ/2021.(III.3) OBHE határozat</a:t>
              </a:r>
            </a:p>
          </p:txBody>
        </p:sp>
      </p:grp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3448F8FA-164B-47E6-8E18-B40E9018055D}"/>
              </a:ext>
            </a:extLst>
          </p:cNvPr>
          <p:cNvGrpSpPr/>
          <p:nvPr/>
        </p:nvGrpSpPr>
        <p:grpSpPr>
          <a:xfrm>
            <a:off x="4134912" y="2788884"/>
            <a:ext cx="3503729" cy="1280231"/>
            <a:chOff x="7283507" y="1860215"/>
            <a:chExt cx="3503729" cy="128023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Téglalap: lekerekített 5">
              <a:extLst>
                <a:ext uri="{FF2B5EF4-FFF2-40B4-BE49-F238E27FC236}">
                  <a16:creationId xmlns:a16="http://schemas.microsoft.com/office/drawing/2014/main" id="{5C3F9DCF-8D10-4E7D-AD47-93F629BC90E1}"/>
                </a:ext>
              </a:extLst>
            </p:cNvPr>
            <p:cNvSpPr/>
            <p:nvPr/>
          </p:nvSpPr>
          <p:spPr>
            <a:xfrm>
              <a:off x="7283507" y="1860215"/>
              <a:ext cx="3503729" cy="1280231"/>
            </a:xfrm>
            <a:prstGeom prst="roundRect">
              <a:avLst>
                <a:gd name="adj" fmla="val 10000"/>
              </a:avLst>
            </a:prstGeom>
            <a:solidFill>
              <a:srgbClr val="40782A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p3d contourW="19050" prstMaterial="metal">
              <a:bevelT w="88900" h="203200" prst="softRound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Téglalap: lekerekített 4">
              <a:extLst>
                <a:ext uri="{FF2B5EF4-FFF2-40B4-BE49-F238E27FC236}">
                  <a16:creationId xmlns:a16="http://schemas.microsoft.com/office/drawing/2014/main" id="{C0128FF8-D286-4AB4-B0AC-19BDDB1A9944}"/>
                </a:ext>
              </a:extLst>
            </p:cNvPr>
            <p:cNvSpPr txBox="1"/>
            <p:nvPr/>
          </p:nvSpPr>
          <p:spPr>
            <a:xfrm>
              <a:off x="7321004" y="1897712"/>
              <a:ext cx="3428735" cy="12052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800" kern="1200" dirty="0"/>
                <a:t>A </a:t>
              </a:r>
              <a:r>
                <a:rPr lang="hu-HU" sz="1800" kern="1200" dirty="0" err="1"/>
                <a:t>Bszi</a:t>
              </a:r>
              <a:r>
                <a:rPr lang="hu-HU" sz="1800" kern="1200" dirty="0"/>
                <a:t>. 76.§ (4),(5) bekezdésében foglalt feladatok hatékony végrehajtása érdekében</a:t>
              </a:r>
            </a:p>
          </p:txBody>
        </p:sp>
      </p:grpSp>
      <p:sp>
        <p:nvSpPr>
          <p:cNvPr id="8" name="Nyíl: lefelé mutató 7">
            <a:extLst>
              <a:ext uri="{FF2B5EF4-FFF2-40B4-BE49-F238E27FC236}">
                <a16:creationId xmlns:a16="http://schemas.microsoft.com/office/drawing/2014/main" id="{415C3240-1872-4CD9-9D2E-33F55CC1BA6D}"/>
              </a:ext>
            </a:extLst>
          </p:cNvPr>
          <p:cNvSpPr/>
          <p:nvPr/>
        </p:nvSpPr>
        <p:spPr>
          <a:xfrm>
            <a:off x="5546257" y="1747523"/>
            <a:ext cx="681038" cy="757552"/>
          </a:xfrm>
          <a:prstGeom prst="downArrow">
            <a:avLst/>
          </a:prstGeom>
          <a:solidFill>
            <a:srgbClr val="40782A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03FA4C54-9D0F-4A68-9377-F2E6B0B0CA89}"/>
              </a:ext>
            </a:extLst>
          </p:cNvPr>
          <p:cNvGrpSpPr/>
          <p:nvPr/>
        </p:nvGrpSpPr>
        <p:grpSpPr>
          <a:xfrm>
            <a:off x="8173186" y="4514533"/>
            <a:ext cx="3503729" cy="1810384"/>
            <a:chOff x="6321686" y="3611708"/>
            <a:chExt cx="3503729" cy="18103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Téglalap: lekerekített 9">
              <a:extLst>
                <a:ext uri="{FF2B5EF4-FFF2-40B4-BE49-F238E27FC236}">
                  <a16:creationId xmlns:a16="http://schemas.microsoft.com/office/drawing/2014/main" id="{83E1ECA2-1748-4CCF-8595-2AA82E4B6D30}"/>
                </a:ext>
              </a:extLst>
            </p:cNvPr>
            <p:cNvSpPr/>
            <p:nvPr/>
          </p:nvSpPr>
          <p:spPr>
            <a:xfrm>
              <a:off x="6321686" y="3611708"/>
              <a:ext cx="3503729" cy="1810384"/>
            </a:xfrm>
            <a:prstGeom prst="roundRect">
              <a:avLst>
                <a:gd name="adj" fmla="val 10000"/>
              </a:avLst>
            </a:prstGeom>
            <a:solidFill>
              <a:srgbClr val="40782A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p3d contourW="19050" prstMaterial="metal">
              <a:bevelT w="88900" h="203200" prst="softRound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Téglalap: lekerekített 4">
              <a:extLst>
                <a:ext uri="{FF2B5EF4-FFF2-40B4-BE49-F238E27FC236}">
                  <a16:creationId xmlns:a16="http://schemas.microsoft.com/office/drawing/2014/main" id="{149643BF-2E8A-43E0-B3A9-8FE234A18CA6}"/>
                </a:ext>
              </a:extLst>
            </p:cNvPr>
            <p:cNvSpPr txBox="1"/>
            <p:nvPr/>
          </p:nvSpPr>
          <p:spPr>
            <a:xfrm>
              <a:off x="6374710" y="3664732"/>
              <a:ext cx="3397681" cy="17043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800" b="1" kern="1200" dirty="0">
                  <a:solidFill>
                    <a:prstClr val="white"/>
                  </a:solidFill>
                  <a:latin typeface="Arial" panose="020B0604020202020204"/>
                  <a:ea typeface="+mn-ea"/>
                  <a:cs typeface="+mn-cs"/>
                </a:rPr>
                <a:t>A szükséges bírói és igazságügyi alkalmazotti létszám meghatározása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400" b="0" i="1" kern="1200" dirty="0">
                  <a:solidFill>
                    <a:prstClr val="white"/>
                  </a:solidFill>
                  <a:latin typeface="Arial" panose="020B0604020202020204"/>
                  <a:ea typeface="+mn-ea"/>
                  <a:cs typeface="+mn-cs"/>
                </a:rPr>
                <a:t>(A FEJEZETI LÉTSZÁM-ELŐIRÁNYZAT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400" b="0" i="1" kern="1200" dirty="0">
                  <a:solidFill>
                    <a:prstClr val="white"/>
                  </a:solidFill>
                  <a:latin typeface="Arial" panose="020B0604020202020204"/>
                  <a:ea typeface="+mn-ea"/>
                  <a:cs typeface="+mn-cs"/>
                </a:rPr>
                <a:t> MEGHATÁROZÁSA)</a:t>
              </a:r>
            </a:p>
            <a:p>
              <a:pPr marL="0" lvl="0" indent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1600" b="0" kern="1200" dirty="0">
                <a:solidFill>
                  <a:prstClr val="white"/>
                </a:solidFill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2" name="Ellipszis 11">
            <a:extLst>
              <a:ext uri="{FF2B5EF4-FFF2-40B4-BE49-F238E27FC236}">
                <a16:creationId xmlns:a16="http://schemas.microsoft.com/office/drawing/2014/main" id="{EDE25EF0-6704-470B-B56C-DBC04D4907B3}"/>
              </a:ext>
            </a:extLst>
          </p:cNvPr>
          <p:cNvSpPr/>
          <p:nvPr/>
        </p:nvSpPr>
        <p:spPr>
          <a:xfrm>
            <a:off x="4853313" y="5141093"/>
            <a:ext cx="2066926" cy="1130800"/>
          </a:xfrm>
          <a:prstGeom prst="ellipse">
            <a:avLst/>
          </a:prstGeom>
          <a:solidFill>
            <a:srgbClr val="40782A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Munkateher mérés</a:t>
            </a:r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023B3FF0-B0D3-4476-9771-A1B62AA54BD3}"/>
              </a:ext>
            </a:extLst>
          </p:cNvPr>
          <p:cNvSpPr/>
          <p:nvPr/>
        </p:nvSpPr>
        <p:spPr>
          <a:xfrm>
            <a:off x="261966" y="1352211"/>
            <a:ext cx="2000250" cy="1152864"/>
          </a:xfrm>
          <a:prstGeom prst="ellipse">
            <a:avLst/>
          </a:prstGeom>
          <a:solidFill>
            <a:srgbClr val="007E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Statisztikai adatgyűjtés</a:t>
            </a: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A5E5D489-F6A2-48C3-A1A4-FD64E1B3B16B}"/>
              </a:ext>
            </a:extLst>
          </p:cNvPr>
          <p:cNvSpPr/>
          <p:nvPr/>
        </p:nvSpPr>
        <p:spPr>
          <a:xfrm>
            <a:off x="131550" y="3106674"/>
            <a:ext cx="2261082" cy="1246252"/>
          </a:xfrm>
          <a:prstGeom prst="ellipse">
            <a:avLst/>
          </a:prstGeom>
          <a:solidFill>
            <a:srgbClr val="007E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Ügyelosztás</a:t>
            </a:r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0C240CCB-7EDB-4D7E-9DAE-EC9630828258}"/>
              </a:ext>
            </a:extLst>
          </p:cNvPr>
          <p:cNvSpPr/>
          <p:nvPr/>
        </p:nvSpPr>
        <p:spPr>
          <a:xfrm>
            <a:off x="-197158" y="4457449"/>
            <a:ext cx="3349306" cy="2083253"/>
          </a:xfrm>
          <a:prstGeom prst="ellipse">
            <a:avLst/>
          </a:prstGeom>
          <a:solidFill>
            <a:srgbClr val="007E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</a:rPr>
              <a:t>A peres és nemperes eljárások átlagos országos munkateher mutatóinak szintenként és ügyszakonként történő meghatározása</a:t>
            </a:r>
          </a:p>
        </p:txBody>
      </p:sp>
      <p:sp>
        <p:nvSpPr>
          <p:cNvPr id="16" name="Nyíl: lefelé mutató 15">
            <a:extLst>
              <a:ext uri="{FF2B5EF4-FFF2-40B4-BE49-F238E27FC236}">
                <a16:creationId xmlns:a16="http://schemas.microsoft.com/office/drawing/2014/main" id="{0249AA9B-C9B8-4FEC-AF36-86A46DBDC980}"/>
              </a:ext>
            </a:extLst>
          </p:cNvPr>
          <p:cNvSpPr/>
          <p:nvPr/>
        </p:nvSpPr>
        <p:spPr>
          <a:xfrm rot="17997942">
            <a:off x="7455083" y="3703069"/>
            <a:ext cx="681038" cy="913654"/>
          </a:xfrm>
          <a:prstGeom prst="downArrow">
            <a:avLst/>
          </a:prstGeom>
          <a:solidFill>
            <a:srgbClr val="40782A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Nyíl: lefelé mutató 16">
            <a:extLst>
              <a:ext uri="{FF2B5EF4-FFF2-40B4-BE49-F238E27FC236}">
                <a16:creationId xmlns:a16="http://schemas.microsoft.com/office/drawing/2014/main" id="{346DB5B5-8855-47A4-BDF5-A365727A1B75}"/>
              </a:ext>
            </a:extLst>
          </p:cNvPr>
          <p:cNvSpPr/>
          <p:nvPr/>
        </p:nvSpPr>
        <p:spPr>
          <a:xfrm>
            <a:off x="5546257" y="4278755"/>
            <a:ext cx="681038" cy="1046354"/>
          </a:xfrm>
          <a:prstGeom prst="downArrow">
            <a:avLst/>
          </a:prstGeom>
          <a:solidFill>
            <a:srgbClr val="40782A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Nyíl: lefelé mutató 17">
            <a:extLst>
              <a:ext uri="{FF2B5EF4-FFF2-40B4-BE49-F238E27FC236}">
                <a16:creationId xmlns:a16="http://schemas.microsoft.com/office/drawing/2014/main" id="{2E711A5B-6B47-4211-BBCD-7ACE9B7C868E}"/>
              </a:ext>
            </a:extLst>
          </p:cNvPr>
          <p:cNvSpPr/>
          <p:nvPr/>
        </p:nvSpPr>
        <p:spPr>
          <a:xfrm rot="5400000">
            <a:off x="3310277" y="4317913"/>
            <a:ext cx="681038" cy="2777160"/>
          </a:xfrm>
          <a:prstGeom prst="downArrow">
            <a:avLst/>
          </a:prstGeom>
          <a:solidFill>
            <a:srgbClr val="40782A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1" name="Összekötő: szögletes 20">
            <a:extLst>
              <a:ext uri="{FF2B5EF4-FFF2-40B4-BE49-F238E27FC236}">
                <a16:creationId xmlns:a16="http://schemas.microsoft.com/office/drawing/2014/main" id="{FE36A446-1CC6-4AE4-A180-4BC6F1EDDDE7}"/>
              </a:ext>
            </a:extLst>
          </p:cNvPr>
          <p:cNvCxnSpPr>
            <a:cxnSpLocks/>
          </p:cNvCxnSpPr>
          <p:nvPr/>
        </p:nvCxnSpPr>
        <p:spPr>
          <a:xfrm flipV="1">
            <a:off x="1549215" y="5857238"/>
            <a:ext cx="6980321" cy="467679"/>
          </a:xfrm>
          <a:prstGeom prst="bentConnector3">
            <a:avLst>
              <a:gd name="adj1" fmla="val 86570"/>
            </a:avLst>
          </a:prstGeom>
          <a:ln w="104775">
            <a:solidFill>
              <a:srgbClr val="40782A"/>
            </a:solidFill>
            <a:tailEnd type="triangle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Nyíl: lefelé mutató 28">
            <a:extLst>
              <a:ext uri="{FF2B5EF4-FFF2-40B4-BE49-F238E27FC236}">
                <a16:creationId xmlns:a16="http://schemas.microsoft.com/office/drawing/2014/main" id="{3852CB22-C26D-4C8D-9C41-D02A9BBF57A7}"/>
              </a:ext>
            </a:extLst>
          </p:cNvPr>
          <p:cNvSpPr/>
          <p:nvPr/>
        </p:nvSpPr>
        <p:spPr>
          <a:xfrm rot="5400000">
            <a:off x="2596225" y="2517126"/>
            <a:ext cx="681038" cy="2170546"/>
          </a:xfrm>
          <a:prstGeom prst="downArrow">
            <a:avLst/>
          </a:prstGeom>
          <a:solidFill>
            <a:srgbClr val="40782A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Nyíl: lefelé mutató 29">
            <a:extLst>
              <a:ext uri="{FF2B5EF4-FFF2-40B4-BE49-F238E27FC236}">
                <a16:creationId xmlns:a16="http://schemas.microsoft.com/office/drawing/2014/main" id="{21CD9055-A6E5-4A8C-99FD-B5246BE30382}"/>
              </a:ext>
            </a:extLst>
          </p:cNvPr>
          <p:cNvSpPr/>
          <p:nvPr/>
        </p:nvSpPr>
        <p:spPr>
          <a:xfrm rot="7226159">
            <a:off x="2517733" y="1112699"/>
            <a:ext cx="681038" cy="2430341"/>
          </a:xfrm>
          <a:prstGeom prst="downArrow">
            <a:avLst/>
          </a:prstGeom>
          <a:solidFill>
            <a:srgbClr val="40782A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7730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2">
                <a:lumMod val="40000"/>
                <a:lumOff val="60000"/>
              </a:schemeClr>
            </a:gs>
            <a:gs pos="100000">
              <a:schemeClr val="tx1"/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24F0C0-4F34-413B-8050-49C6773025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96231" y="2297113"/>
            <a:ext cx="8999538" cy="1639887"/>
          </a:xfr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spPr>
        <p:txBody>
          <a:bodyPr/>
          <a:lstStyle/>
          <a:p>
            <a:b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34CF514D-2DDD-4915-AA31-DDB247F59996}"/>
              </a:ext>
            </a:extLst>
          </p:cNvPr>
          <p:cNvSpPr/>
          <p:nvPr/>
        </p:nvSpPr>
        <p:spPr>
          <a:xfrm>
            <a:off x="1276350" y="5724525"/>
            <a:ext cx="5534025" cy="7810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bg1"/>
                </a:solidFill>
              </a:rPr>
              <a:t>Budapest, 2021. </a:t>
            </a:r>
            <a:r>
              <a:rPr lang="hu-HU">
                <a:solidFill>
                  <a:schemeClr val="bg1"/>
                </a:solidFill>
              </a:rPr>
              <a:t>november 23.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9C7A9FB-C86A-48AD-AC5D-EBCF6B2071C8}"/>
              </a:ext>
            </a:extLst>
          </p:cNvPr>
          <p:cNvSpPr txBox="1"/>
          <p:nvPr/>
        </p:nvSpPr>
        <p:spPr>
          <a:xfrm>
            <a:off x="9867900" y="6136243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>
                <a:solidFill>
                  <a:schemeClr val="bg1"/>
                </a:solidFill>
                <a:latin typeface="Book Antiqua" panose="02040602050305030304" pitchFamily="18" charset="0"/>
              </a:rPr>
              <a:t>Dr. Fazekas Sándor</a:t>
            </a:r>
          </a:p>
        </p:txBody>
      </p:sp>
    </p:spTree>
    <p:extLst>
      <p:ext uri="{BB962C8B-B14F-4D97-AF65-F5344CB8AC3E}">
        <p14:creationId xmlns:p14="http://schemas.microsoft.com/office/powerpoint/2010/main" val="4268777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2">
                <a:lumMod val="40000"/>
                <a:lumOff val="60000"/>
              </a:schemeClr>
            </a:gs>
            <a:gs pos="100000">
              <a:schemeClr val="tx1"/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1FF3536-AFE0-4FAB-ACC5-7DCB4A5787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5509939"/>
              </p:ext>
            </p:extLst>
          </p:nvPr>
        </p:nvGraphicFramePr>
        <p:xfrm>
          <a:off x="974724" y="152400"/>
          <a:ext cx="10312401" cy="656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llipszis 5">
            <a:extLst>
              <a:ext uri="{FF2B5EF4-FFF2-40B4-BE49-F238E27FC236}">
                <a16:creationId xmlns:a16="http://schemas.microsoft.com/office/drawing/2014/main" id="{57D711ED-C308-4B66-89E2-C92027D87AB2}"/>
              </a:ext>
            </a:extLst>
          </p:cNvPr>
          <p:cNvSpPr/>
          <p:nvPr/>
        </p:nvSpPr>
        <p:spPr>
          <a:xfrm>
            <a:off x="7245062" y="178950"/>
            <a:ext cx="2315147" cy="941316"/>
          </a:xfrm>
          <a:prstGeom prst="ellipse">
            <a:avLst/>
          </a:prstGeom>
          <a:gradFill flip="none" rotWithShape="1">
            <a:gsLst>
              <a:gs pos="82000">
                <a:schemeClr val="tx1"/>
              </a:gs>
              <a:gs pos="24000">
                <a:srgbClr val="40782A"/>
              </a:gs>
            </a:gsLst>
            <a:lin ang="54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ContrastingLef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Miniszteri célkitűzés</a:t>
            </a:r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8A235610-FDEA-4B2C-BD95-3DBA3C819243}"/>
              </a:ext>
            </a:extLst>
          </p:cNvPr>
          <p:cNvSpPr/>
          <p:nvPr/>
        </p:nvSpPr>
        <p:spPr>
          <a:xfrm>
            <a:off x="6857714" y="1146816"/>
            <a:ext cx="2381250" cy="1052747"/>
          </a:xfrm>
          <a:prstGeom prst="ellipse">
            <a:avLst/>
          </a:prstGeom>
          <a:gradFill flip="none" rotWithShape="1">
            <a:gsLst>
              <a:gs pos="82000">
                <a:schemeClr val="tx1"/>
              </a:gs>
              <a:gs pos="24000">
                <a:srgbClr val="40782A"/>
              </a:gs>
            </a:gsLst>
            <a:lin ang="54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ContrastingLef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OIT </a:t>
            </a:r>
          </a:p>
          <a:p>
            <a:pPr algn="ctr"/>
            <a:r>
              <a:rPr lang="hu-HU" b="1" dirty="0">
                <a:solidFill>
                  <a:schemeClr val="bg1"/>
                </a:solidFill>
              </a:rPr>
              <a:t>(cselekvési program)</a:t>
            </a:r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99816FEF-10D9-4EA3-895B-AA8C628DB6A4}"/>
              </a:ext>
            </a:extLst>
          </p:cNvPr>
          <p:cNvSpPr/>
          <p:nvPr/>
        </p:nvSpPr>
        <p:spPr>
          <a:xfrm>
            <a:off x="6528819" y="2239683"/>
            <a:ext cx="2243139" cy="1085390"/>
          </a:xfrm>
          <a:prstGeom prst="ellipse">
            <a:avLst/>
          </a:prstGeom>
          <a:gradFill flip="none" rotWithShape="1">
            <a:gsLst>
              <a:gs pos="82000">
                <a:schemeClr val="tx1"/>
              </a:gs>
              <a:gs pos="24000">
                <a:srgbClr val="40782A"/>
              </a:gs>
            </a:gsLst>
            <a:lin ang="54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ContrastingLef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OBHE célkitűzés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0926B0F5-A874-4CC0-A652-87377F02F469}"/>
              </a:ext>
            </a:extLst>
          </p:cNvPr>
          <p:cNvSpPr/>
          <p:nvPr/>
        </p:nvSpPr>
        <p:spPr>
          <a:xfrm>
            <a:off x="829691" y="726280"/>
            <a:ext cx="2689795" cy="1538747"/>
          </a:xfrm>
          <a:prstGeom prst="ellipse">
            <a:avLst/>
          </a:prstGeom>
          <a:gradFill flip="none" rotWithShape="1">
            <a:gsLst>
              <a:gs pos="82000">
                <a:schemeClr val="tx1"/>
              </a:gs>
              <a:gs pos="24000">
                <a:srgbClr val="40782A"/>
              </a:gs>
            </a:gsLst>
            <a:lin ang="5400000" scaled="1"/>
            <a:tileRect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ContrastingRigh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MJE</a:t>
            </a:r>
          </a:p>
          <a:p>
            <a:pPr algn="ctr"/>
            <a:r>
              <a:rPr lang="hu-HU" b="1" dirty="0">
                <a:solidFill>
                  <a:schemeClr val="bg1"/>
                </a:solidFill>
              </a:rPr>
              <a:t>Magyar Jogászgyűlés ajánlásai</a:t>
            </a:r>
          </a:p>
        </p:txBody>
      </p: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BA2EA62A-85B3-4FAB-AB7B-01171D6A4638}"/>
              </a:ext>
            </a:extLst>
          </p:cNvPr>
          <p:cNvCxnSpPr>
            <a:cxnSpLocks/>
          </p:cNvCxnSpPr>
          <p:nvPr/>
        </p:nvCxnSpPr>
        <p:spPr>
          <a:xfrm flipV="1">
            <a:off x="5857874" y="679596"/>
            <a:ext cx="1792514" cy="297908"/>
          </a:xfrm>
          <a:prstGeom prst="straightConnector1">
            <a:avLst/>
          </a:prstGeom>
          <a:ln w="57150">
            <a:solidFill>
              <a:srgbClr val="40782A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71F16B76-8824-4556-9803-0AC4C5417EAD}"/>
              </a:ext>
            </a:extLst>
          </p:cNvPr>
          <p:cNvCxnSpPr>
            <a:cxnSpLocks/>
          </p:cNvCxnSpPr>
          <p:nvPr/>
        </p:nvCxnSpPr>
        <p:spPr>
          <a:xfrm>
            <a:off x="5953124" y="1383506"/>
            <a:ext cx="1291938" cy="112147"/>
          </a:xfrm>
          <a:prstGeom prst="straightConnector1">
            <a:avLst/>
          </a:prstGeom>
          <a:ln w="57150">
            <a:solidFill>
              <a:srgbClr val="40782A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AFC3EC1D-089F-4F6B-A475-336D65D94E05}"/>
              </a:ext>
            </a:extLst>
          </p:cNvPr>
          <p:cNvCxnSpPr>
            <a:cxnSpLocks/>
          </p:cNvCxnSpPr>
          <p:nvPr/>
        </p:nvCxnSpPr>
        <p:spPr>
          <a:xfrm>
            <a:off x="5905498" y="1814512"/>
            <a:ext cx="1028702" cy="604838"/>
          </a:xfrm>
          <a:prstGeom prst="straightConnector1">
            <a:avLst/>
          </a:prstGeom>
          <a:ln w="57150">
            <a:solidFill>
              <a:srgbClr val="40782A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B2C27FFC-43CE-471A-BF9E-FCE60896ED3A}"/>
              </a:ext>
            </a:extLst>
          </p:cNvPr>
          <p:cNvCxnSpPr/>
          <p:nvPr/>
        </p:nvCxnSpPr>
        <p:spPr>
          <a:xfrm flipH="1">
            <a:off x="3006724" y="1364456"/>
            <a:ext cx="666750" cy="0"/>
          </a:xfrm>
          <a:prstGeom prst="straightConnector1">
            <a:avLst/>
          </a:prstGeom>
          <a:ln w="57150">
            <a:solidFill>
              <a:srgbClr val="40782A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880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2">
                <a:lumMod val="40000"/>
                <a:lumOff val="60000"/>
              </a:schemeClr>
            </a:gs>
            <a:gs pos="100000">
              <a:schemeClr val="tx1"/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ADA46976-E7A7-4825-B280-885736A5A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387232"/>
              </p:ext>
            </p:extLst>
          </p:nvPr>
        </p:nvGraphicFramePr>
        <p:xfrm>
          <a:off x="2032000" y="719666"/>
          <a:ext cx="8128000" cy="88900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2700000" sy="-23000" kx="-8004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17808647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6297658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55972375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58134147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702078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6681004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00213495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7681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ÉV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2003.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2005.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2008.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2014.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2018.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2019.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2020.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69144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ÜGYEK SZÁMA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1.162.711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1.247.765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1.598.916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1.460.327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1.248.685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1.166.220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1.163.283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26926187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24C9F5F-7A42-4883-81CB-991C93705C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782010"/>
              </p:ext>
            </p:extLst>
          </p:nvPr>
        </p:nvGraphicFramePr>
        <p:xfrm>
          <a:off x="2032000" y="525294"/>
          <a:ext cx="7890213" cy="521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B342DA5-44AE-4A85-B9BB-AA94FCAD43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662123"/>
              </p:ext>
            </p:extLst>
          </p:nvPr>
        </p:nvGraphicFramePr>
        <p:xfrm>
          <a:off x="2031999" y="1682884"/>
          <a:ext cx="8359775" cy="3708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Táblázat 12">
            <a:extLst>
              <a:ext uri="{FF2B5EF4-FFF2-40B4-BE49-F238E27FC236}">
                <a16:creationId xmlns:a16="http://schemas.microsoft.com/office/drawing/2014/main" id="{63778F07-D328-4F7A-9DD7-3590C869E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013172"/>
              </p:ext>
            </p:extLst>
          </p:nvPr>
        </p:nvGraphicFramePr>
        <p:xfrm>
          <a:off x="2032000" y="5240209"/>
          <a:ext cx="8128000" cy="88900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2700000" sy="-23000" kx="-8004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19508029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47638515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4772203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51707778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8106850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5654499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35295395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91044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ÉV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2003.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2005.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2008.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2014.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2018.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2019.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2020.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9003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ÜGYEK SZÁMA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382.721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395.334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421.017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360.792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360.792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266.912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251.281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74983121"/>
                  </a:ext>
                </a:extLst>
              </a:tr>
            </a:tbl>
          </a:graphicData>
        </a:graphic>
      </p:graphicFrame>
      <p:sp>
        <p:nvSpPr>
          <p:cNvPr id="15" name="Nyíl: felfelé mutató 14">
            <a:extLst>
              <a:ext uri="{FF2B5EF4-FFF2-40B4-BE49-F238E27FC236}">
                <a16:creationId xmlns:a16="http://schemas.microsoft.com/office/drawing/2014/main" id="{EA18D4FF-9E38-4867-A35C-518DDEC391B4}"/>
              </a:ext>
            </a:extLst>
          </p:cNvPr>
          <p:cNvSpPr/>
          <p:nvPr/>
        </p:nvSpPr>
        <p:spPr>
          <a:xfrm>
            <a:off x="5833078" y="1560528"/>
            <a:ext cx="525838" cy="549807"/>
          </a:xfrm>
          <a:prstGeom prst="upArrow">
            <a:avLst/>
          </a:prstGeom>
          <a:solidFill>
            <a:srgbClr val="40782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Nyíl: felfelé mutató 15">
            <a:extLst>
              <a:ext uri="{FF2B5EF4-FFF2-40B4-BE49-F238E27FC236}">
                <a16:creationId xmlns:a16="http://schemas.microsoft.com/office/drawing/2014/main" id="{E6F4D074-381B-4CB6-8DB7-535C423A8A54}"/>
              </a:ext>
            </a:extLst>
          </p:cNvPr>
          <p:cNvSpPr/>
          <p:nvPr/>
        </p:nvSpPr>
        <p:spPr>
          <a:xfrm rot="10800000">
            <a:off x="5833079" y="4755510"/>
            <a:ext cx="525838" cy="604484"/>
          </a:xfrm>
          <a:prstGeom prst="upArrow">
            <a:avLst/>
          </a:prstGeom>
          <a:solidFill>
            <a:srgbClr val="40782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7" name="Nyíl: felfelé mutató 16">
            <a:extLst>
              <a:ext uri="{FF2B5EF4-FFF2-40B4-BE49-F238E27FC236}">
                <a16:creationId xmlns:a16="http://schemas.microsoft.com/office/drawing/2014/main" id="{C8B0115A-9550-4F53-AC0E-6423E47304DF}"/>
              </a:ext>
            </a:extLst>
          </p:cNvPr>
          <p:cNvSpPr/>
          <p:nvPr/>
        </p:nvSpPr>
        <p:spPr>
          <a:xfrm rot="10800000">
            <a:off x="5833079" y="3780241"/>
            <a:ext cx="525838" cy="484700"/>
          </a:xfrm>
          <a:prstGeom prst="upArrow">
            <a:avLst/>
          </a:prstGeom>
          <a:solidFill>
            <a:srgbClr val="40782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8" name="Nyíl: felfelé mutató 17">
            <a:extLst>
              <a:ext uri="{FF2B5EF4-FFF2-40B4-BE49-F238E27FC236}">
                <a16:creationId xmlns:a16="http://schemas.microsoft.com/office/drawing/2014/main" id="{3F21337D-97C6-4563-A6D3-CA7E963508DD}"/>
              </a:ext>
            </a:extLst>
          </p:cNvPr>
          <p:cNvSpPr/>
          <p:nvPr/>
        </p:nvSpPr>
        <p:spPr>
          <a:xfrm>
            <a:off x="5833078" y="2583933"/>
            <a:ext cx="525838" cy="484699"/>
          </a:xfrm>
          <a:prstGeom prst="upArrow">
            <a:avLst/>
          </a:prstGeom>
          <a:solidFill>
            <a:srgbClr val="40782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3927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2">
                <a:lumMod val="40000"/>
                <a:lumOff val="60000"/>
              </a:schemeClr>
            </a:gs>
            <a:gs pos="100000">
              <a:schemeClr val="tx1"/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ADA46976-E7A7-4825-B280-885736A5A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836024"/>
              </p:ext>
            </p:extLst>
          </p:nvPr>
        </p:nvGraphicFramePr>
        <p:xfrm>
          <a:off x="2032000" y="719666"/>
          <a:ext cx="8131493" cy="88900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17808647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6297658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55972375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58134147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702078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6681004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002134959"/>
                    </a:ext>
                  </a:extLst>
                </a:gridCol>
                <a:gridCol w="1019493">
                  <a:extLst>
                    <a:ext uri="{9D8B030D-6E8A-4147-A177-3AD203B41FA5}">
                      <a16:colId xmlns:a16="http://schemas.microsoft.com/office/drawing/2014/main" val="157681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ÉV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2003.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2005.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2008.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2014.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2018.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2019.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2020.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69144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ÜGYEK SZÁMA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128,56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127,05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131,86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83,6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51,18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39,08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41,77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26926187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24C9F5F-7A42-4883-81CB-991C93705CDB}"/>
              </a:ext>
            </a:extLst>
          </p:cNvPr>
          <p:cNvGraphicFramePr/>
          <p:nvPr/>
        </p:nvGraphicFramePr>
        <p:xfrm>
          <a:off x="2032000" y="525294"/>
          <a:ext cx="7890213" cy="521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B342DA5-44AE-4A85-B9BB-AA94FCAD43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2086512"/>
              </p:ext>
            </p:extLst>
          </p:nvPr>
        </p:nvGraphicFramePr>
        <p:xfrm>
          <a:off x="2032000" y="1682885"/>
          <a:ext cx="8128000" cy="3589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Táblázat 12">
            <a:extLst>
              <a:ext uri="{FF2B5EF4-FFF2-40B4-BE49-F238E27FC236}">
                <a16:creationId xmlns:a16="http://schemas.microsoft.com/office/drawing/2014/main" id="{63778F07-D328-4F7A-9DD7-3590C869E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111821"/>
              </p:ext>
            </p:extLst>
          </p:nvPr>
        </p:nvGraphicFramePr>
        <p:xfrm>
          <a:off x="2032000" y="5240209"/>
          <a:ext cx="8128000" cy="88900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19508029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47638515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4772203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51707778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8106850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5654499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35295395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91044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ÉV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2003.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2005.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2008.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2014.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2018.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2019.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2020.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9003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ÜGYEK SZÁMA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139,33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141,38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136,91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127,59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108,99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97,64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96,27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74983121"/>
                  </a:ext>
                </a:extLst>
              </a:tr>
            </a:tbl>
          </a:graphicData>
        </a:graphic>
      </p:graphicFrame>
      <p:sp>
        <p:nvSpPr>
          <p:cNvPr id="9" name="Nyíl: felfelé mutató 8">
            <a:extLst>
              <a:ext uri="{FF2B5EF4-FFF2-40B4-BE49-F238E27FC236}">
                <a16:creationId xmlns:a16="http://schemas.microsoft.com/office/drawing/2014/main" id="{FCCDCC70-AFEB-47B0-AAF1-417D9BE56940}"/>
              </a:ext>
            </a:extLst>
          </p:cNvPr>
          <p:cNvSpPr/>
          <p:nvPr/>
        </p:nvSpPr>
        <p:spPr>
          <a:xfrm>
            <a:off x="5833080" y="1645774"/>
            <a:ext cx="525838" cy="410480"/>
          </a:xfrm>
          <a:prstGeom prst="upArrow">
            <a:avLst/>
          </a:prstGeom>
          <a:solidFill>
            <a:srgbClr val="40782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B2F30C4F-3490-4D6C-A82C-FC14B9CF87A6}"/>
              </a:ext>
            </a:extLst>
          </p:cNvPr>
          <p:cNvSpPr/>
          <p:nvPr/>
        </p:nvSpPr>
        <p:spPr>
          <a:xfrm>
            <a:off x="5833080" y="2717819"/>
            <a:ext cx="525838" cy="247985"/>
          </a:xfrm>
          <a:prstGeom prst="upArrow">
            <a:avLst/>
          </a:prstGeom>
          <a:solidFill>
            <a:srgbClr val="40782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Nyíl: felfelé mutató 13">
            <a:extLst>
              <a:ext uri="{FF2B5EF4-FFF2-40B4-BE49-F238E27FC236}">
                <a16:creationId xmlns:a16="http://schemas.microsoft.com/office/drawing/2014/main" id="{02802B36-0445-4027-93C1-DE38D97BE1AA}"/>
              </a:ext>
            </a:extLst>
          </p:cNvPr>
          <p:cNvSpPr/>
          <p:nvPr/>
        </p:nvSpPr>
        <p:spPr>
          <a:xfrm rot="10800000">
            <a:off x="5833080" y="3838245"/>
            <a:ext cx="525838" cy="410480"/>
          </a:xfrm>
          <a:prstGeom prst="upArrow">
            <a:avLst/>
          </a:prstGeom>
          <a:solidFill>
            <a:srgbClr val="40782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5" name="Nyíl: felfelé mutató 14">
            <a:extLst>
              <a:ext uri="{FF2B5EF4-FFF2-40B4-BE49-F238E27FC236}">
                <a16:creationId xmlns:a16="http://schemas.microsoft.com/office/drawing/2014/main" id="{224575C1-8860-4215-B49D-05DCDF7A809E}"/>
              </a:ext>
            </a:extLst>
          </p:cNvPr>
          <p:cNvSpPr/>
          <p:nvPr/>
        </p:nvSpPr>
        <p:spPr>
          <a:xfrm rot="10800000">
            <a:off x="5833080" y="4792620"/>
            <a:ext cx="525838" cy="410480"/>
          </a:xfrm>
          <a:prstGeom prst="upArrow">
            <a:avLst/>
          </a:prstGeom>
          <a:solidFill>
            <a:srgbClr val="40782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2489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2">
                <a:lumMod val="40000"/>
                <a:lumOff val="60000"/>
              </a:schemeClr>
            </a:gs>
            <a:gs pos="100000">
              <a:schemeClr val="tx1"/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ADA46976-E7A7-4825-B280-885736A5A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83011"/>
              </p:ext>
            </p:extLst>
          </p:nvPr>
        </p:nvGraphicFramePr>
        <p:xfrm>
          <a:off x="2032000" y="719666"/>
          <a:ext cx="8128000" cy="88900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17808647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6297658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55972375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58134147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702078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6681004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00213495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7681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ÉV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2003.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2005.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2008.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2014.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2018.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2019.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2020.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69144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ÜGYEK SZÁMA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29,61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31,77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27,59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16,74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14,29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13,58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16,62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26926187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24C9F5F-7A42-4883-81CB-991C93705CDB}"/>
              </a:ext>
            </a:extLst>
          </p:cNvPr>
          <p:cNvGraphicFramePr/>
          <p:nvPr/>
        </p:nvGraphicFramePr>
        <p:xfrm>
          <a:off x="2032000" y="525294"/>
          <a:ext cx="7890213" cy="521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B342DA5-44AE-4A85-B9BB-AA94FCAD43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1089516"/>
              </p:ext>
            </p:extLst>
          </p:nvPr>
        </p:nvGraphicFramePr>
        <p:xfrm>
          <a:off x="2032000" y="1682885"/>
          <a:ext cx="8128000" cy="3589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Táblázat 12">
            <a:extLst>
              <a:ext uri="{FF2B5EF4-FFF2-40B4-BE49-F238E27FC236}">
                <a16:creationId xmlns:a16="http://schemas.microsoft.com/office/drawing/2014/main" id="{63778F07-D328-4F7A-9DD7-3590C869E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623683"/>
              </p:ext>
            </p:extLst>
          </p:nvPr>
        </p:nvGraphicFramePr>
        <p:xfrm>
          <a:off x="2032000" y="5240209"/>
          <a:ext cx="8128000" cy="88900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19508029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47638515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4772203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51707778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8106850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5654499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35295395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91044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ÉV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2003.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2005.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2008.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2014.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2018.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2019.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2020.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9003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ÜGYEK SZÁMA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137,04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142,65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142,68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74,67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53,21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47,68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47,96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74983121"/>
                  </a:ext>
                </a:extLst>
              </a:tr>
            </a:tbl>
          </a:graphicData>
        </a:graphic>
      </p:graphicFrame>
      <p:sp>
        <p:nvSpPr>
          <p:cNvPr id="9" name="Nyíl: felfelé mutató 8">
            <a:extLst>
              <a:ext uri="{FF2B5EF4-FFF2-40B4-BE49-F238E27FC236}">
                <a16:creationId xmlns:a16="http://schemas.microsoft.com/office/drawing/2014/main" id="{B19B2CE2-27AC-4709-BA01-37D90B1276EE}"/>
              </a:ext>
            </a:extLst>
          </p:cNvPr>
          <p:cNvSpPr/>
          <p:nvPr/>
        </p:nvSpPr>
        <p:spPr>
          <a:xfrm rot="10800000">
            <a:off x="5833079" y="4894091"/>
            <a:ext cx="525838" cy="378299"/>
          </a:xfrm>
          <a:prstGeom prst="upArrow">
            <a:avLst/>
          </a:prstGeom>
          <a:solidFill>
            <a:srgbClr val="40782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430C0274-79CF-48FA-9794-4BD0F652BEA4}"/>
              </a:ext>
            </a:extLst>
          </p:cNvPr>
          <p:cNvSpPr/>
          <p:nvPr/>
        </p:nvSpPr>
        <p:spPr>
          <a:xfrm rot="10800000">
            <a:off x="5833079" y="4037273"/>
            <a:ext cx="525838" cy="284939"/>
          </a:xfrm>
          <a:prstGeom prst="upArrow">
            <a:avLst/>
          </a:prstGeom>
          <a:solidFill>
            <a:srgbClr val="40782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Nyíl: felfelé mutató 13">
            <a:extLst>
              <a:ext uri="{FF2B5EF4-FFF2-40B4-BE49-F238E27FC236}">
                <a16:creationId xmlns:a16="http://schemas.microsoft.com/office/drawing/2014/main" id="{F44EEA33-EBA5-4C62-9288-B99E792D9A7F}"/>
              </a:ext>
            </a:extLst>
          </p:cNvPr>
          <p:cNvSpPr/>
          <p:nvPr/>
        </p:nvSpPr>
        <p:spPr>
          <a:xfrm>
            <a:off x="5833080" y="2527455"/>
            <a:ext cx="525837" cy="229830"/>
          </a:xfrm>
          <a:prstGeom prst="upArrow">
            <a:avLst/>
          </a:prstGeom>
          <a:solidFill>
            <a:srgbClr val="40782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5" name="Nyíl: felfelé mutató 14">
            <a:extLst>
              <a:ext uri="{FF2B5EF4-FFF2-40B4-BE49-F238E27FC236}">
                <a16:creationId xmlns:a16="http://schemas.microsoft.com/office/drawing/2014/main" id="{44071714-DE0A-43E0-95D3-9413499B6609}"/>
              </a:ext>
            </a:extLst>
          </p:cNvPr>
          <p:cNvSpPr/>
          <p:nvPr/>
        </p:nvSpPr>
        <p:spPr>
          <a:xfrm>
            <a:off x="5833079" y="1604468"/>
            <a:ext cx="525838" cy="389358"/>
          </a:xfrm>
          <a:prstGeom prst="upArrow">
            <a:avLst/>
          </a:prstGeom>
          <a:solidFill>
            <a:srgbClr val="40782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0620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2">
                <a:lumMod val="40000"/>
                <a:lumOff val="60000"/>
              </a:schemeClr>
            </a:gs>
            <a:gs pos="100000">
              <a:schemeClr val="tx1"/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ADA46976-E7A7-4825-B280-885736A5A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585421"/>
              </p:ext>
            </p:extLst>
          </p:nvPr>
        </p:nvGraphicFramePr>
        <p:xfrm>
          <a:off x="2032000" y="719666"/>
          <a:ext cx="8128000" cy="88900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17808647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6297658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55972375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58134147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702078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6681004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00213495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7681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ÉV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2003.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2005.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2008.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2014.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2018.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2019.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2020.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69144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ÜGYEK SZÁMA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157,3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135,9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129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154,11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100,33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75,97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56,02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26926187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24C9F5F-7A42-4883-81CB-991C93705CDB}"/>
              </a:ext>
            </a:extLst>
          </p:cNvPr>
          <p:cNvGraphicFramePr/>
          <p:nvPr/>
        </p:nvGraphicFramePr>
        <p:xfrm>
          <a:off x="2032000" y="525294"/>
          <a:ext cx="7890213" cy="521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B342DA5-44AE-4A85-B9BB-AA94FCAD43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1873527"/>
              </p:ext>
            </p:extLst>
          </p:nvPr>
        </p:nvGraphicFramePr>
        <p:xfrm>
          <a:off x="2032000" y="1682885"/>
          <a:ext cx="8128000" cy="3589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Táblázat 12">
            <a:extLst>
              <a:ext uri="{FF2B5EF4-FFF2-40B4-BE49-F238E27FC236}">
                <a16:creationId xmlns:a16="http://schemas.microsoft.com/office/drawing/2014/main" id="{63778F07-D328-4F7A-9DD7-3590C869E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120010"/>
              </p:ext>
            </p:extLst>
          </p:nvPr>
        </p:nvGraphicFramePr>
        <p:xfrm>
          <a:off x="2032000" y="5240209"/>
          <a:ext cx="8128000" cy="88900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19508029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47638515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4772203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51707778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8106850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5654499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35295395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91044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ÉV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2003.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2005.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2008.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2014.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2018.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2019.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2020.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9003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ÜGYEK SZÁMA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122,94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127,17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136,14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84,86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78,72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53,26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45,31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74983121"/>
                  </a:ext>
                </a:extLst>
              </a:tr>
            </a:tbl>
          </a:graphicData>
        </a:graphic>
      </p:graphicFrame>
      <p:sp>
        <p:nvSpPr>
          <p:cNvPr id="2" name="Szövegdoboz 1">
            <a:extLst>
              <a:ext uri="{FF2B5EF4-FFF2-40B4-BE49-F238E27FC236}">
                <a16:creationId xmlns:a16="http://schemas.microsoft.com/office/drawing/2014/main" id="{77A83440-3C80-413B-AAED-771DB128333E}"/>
              </a:ext>
            </a:extLst>
          </p:cNvPr>
          <p:cNvSpPr txBox="1"/>
          <p:nvPr/>
        </p:nvSpPr>
        <p:spPr>
          <a:xfrm>
            <a:off x="8548382" y="2533476"/>
            <a:ext cx="2130803" cy="503340"/>
          </a:xfrm>
          <a:prstGeom prst="rect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spcFirstLastPara="0" vert="horz" wrap="square" lIns="21590" tIns="21590" rIns="21590" bIns="21590" numCol="1" spcCol="1270" anchor="ctr" anchorCtr="0">
            <a:noAutofit/>
          </a:bodyPr>
          <a:lstStyle>
            <a:lvl1pPr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600">
                <a:solidFill>
                  <a:prstClr val="white"/>
                </a:solidFill>
                <a:latin typeface="Arial" panose="020B0604020202020204"/>
              </a:defRPr>
            </a:lvl1pPr>
          </a:lstStyle>
          <a:p>
            <a:r>
              <a:rPr lang="hu-HU" dirty="0"/>
              <a:t>BÜNTETŐ PERES ÉS NEMPERES ÜGYEK</a:t>
            </a:r>
          </a:p>
        </p:txBody>
      </p:sp>
      <p:sp>
        <p:nvSpPr>
          <p:cNvPr id="3" name="Nyíl: jobbra mutató 2">
            <a:extLst>
              <a:ext uri="{FF2B5EF4-FFF2-40B4-BE49-F238E27FC236}">
                <a16:creationId xmlns:a16="http://schemas.microsoft.com/office/drawing/2014/main" id="{7448B24E-9D89-4A7A-91F5-0C534BA79847}"/>
              </a:ext>
            </a:extLst>
          </p:cNvPr>
          <p:cNvSpPr/>
          <p:nvPr/>
        </p:nvSpPr>
        <p:spPr>
          <a:xfrm rot="20382365">
            <a:off x="7776594" y="2734811"/>
            <a:ext cx="771788" cy="302005"/>
          </a:xfrm>
          <a:prstGeom prst="rightArrow">
            <a:avLst/>
          </a:prstGeom>
          <a:solidFill>
            <a:srgbClr val="4078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aphicFrame>
        <p:nvGraphicFramePr>
          <p:cNvPr id="6" name="Táblázat 6">
            <a:extLst>
              <a:ext uri="{FF2B5EF4-FFF2-40B4-BE49-F238E27FC236}">
                <a16:creationId xmlns:a16="http://schemas.microsoft.com/office/drawing/2014/main" id="{8AF0D2B3-4F9B-4C77-929C-49C015201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479845"/>
              </p:ext>
            </p:extLst>
          </p:nvPr>
        </p:nvGraphicFramePr>
        <p:xfrm>
          <a:off x="8548382" y="3281085"/>
          <a:ext cx="2432807" cy="76708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2700000" sy="-23000" kx="-800400" algn="bl" rotWithShape="0">
                    <a:prstClr val="black">
                      <a:alpha val="20000"/>
                    </a:prstClr>
                  </a:outerShdw>
                </a:effectLst>
                <a:tableStyleId>{793D81CF-94F2-401A-BA57-92F5A7B2D0C5}</a:tableStyleId>
              </a:tblPr>
              <a:tblGrid>
                <a:gridCol w="700512">
                  <a:extLst>
                    <a:ext uri="{9D8B030D-6E8A-4147-A177-3AD203B41FA5}">
                      <a16:colId xmlns:a16="http://schemas.microsoft.com/office/drawing/2014/main" val="2007114397"/>
                    </a:ext>
                  </a:extLst>
                </a:gridCol>
                <a:gridCol w="574614">
                  <a:extLst>
                    <a:ext uri="{9D8B030D-6E8A-4147-A177-3AD203B41FA5}">
                      <a16:colId xmlns:a16="http://schemas.microsoft.com/office/drawing/2014/main" val="2160734423"/>
                    </a:ext>
                  </a:extLst>
                </a:gridCol>
                <a:gridCol w="549480">
                  <a:extLst>
                    <a:ext uri="{9D8B030D-6E8A-4147-A177-3AD203B41FA5}">
                      <a16:colId xmlns:a16="http://schemas.microsoft.com/office/drawing/2014/main" val="2635827157"/>
                    </a:ext>
                  </a:extLst>
                </a:gridCol>
                <a:gridCol w="608201">
                  <a:extLst>
                    <a:ext uri="{9D8B030D-6E8A-4147-A177-3AD203B41FA5}">
                      <a16:colId xmlns:a16="http://schemas.microsoft.com/office/drawing/2014/main" val="1417945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ÉV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884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ÜGYEK SZÁMA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139,04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97,14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83,93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059216"/>
                  </a:ext>
                </a:extLst>
              </a:tr>
            </a:tbl>
          </a:graphicData>
        </a:graphic>
      </p:graphicFrame>
      <p:sp>
        <p:nvSpPr>
          <p:cNvPr id="7" name="Nyíl: lefelé mutató 6">
            <a:extLst>
              <a:ext uri="{FF2B5EF4-FFF2-40B4-BE49-F238E27FC236}">
                <a16:creationId xmlns:a16="http://schemas.microsoft.com/office/drawing/2014/main" id="{C8CCD6C8-2C4E-44A1-818C-993CE4AAD4F4}"/>
              </a:ext>
            </a:extLst>
          </p:cNvPr>
          <p:cNvSpPr/>
          <p:nvPr/>
        </p:nvSpPr>
        <p:spPr>
          <a:xfrm>
            <a:off x="9395670" y="3036816"/>
            <a:ext cx="234891" cy="212820"/>
          </a:xfrm>
          <a:prstGeom prst="downArrow">
            <a:avLst/>
          </a:prstGeom>
          <a:solidFill>
            <a:srgbClr val="007E3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EC802C91-B28F-4C06-B09E-A0631D690362}"/>
              </a:ext>
            </a:extLst>
          </p:cNvPr>
          <p:cNvSpPr txBox="1"/>
          <p:nvPr/>
        </p:nvSpPr>
        <p:spPr>
          <a:xfrm>
            <a:off x="1373865" y="2947179"/>
            <a:ext cx="2130803" cy="735631"/>
          </a:xfrm>
          <a:prstGeom prst="rect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spcFirstLastPara="0" vert="horz" wrap="square" lIns="21590" tIns="21590" rIns="21590" bIns="21590" numCol="1" spcCol="1270" anchor="ctr" anchorCtr="0">
            <a:noAutofit/>
          </a:bodyPr>
          <a:lstStyle>
            <a:lvl1pPr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600">
                <a:solidFill>
                  <a:prstClr val="white"/>
                </a:solidFill>
                <a:latin typeface="Arial" panose="020B0604020202020204"/>
              </a:defRPr>
            </a:lvl1pPr>
          </a:lstStyle>
          <a:p>
            <a:r>
              <a:rPr lang="hu-HU" dirty="0"/>
              <a:t>CIVILISZTIKAI PERES ÉS NEMPERES ÜGYEK</a:t>
            </a:r>
          </a:p>
        </p:txBody>
      </p:sp>
      <p:graphicFrame>
        <p:nvGraphicFramePr>
          <p:cNvPr id="16" name="Táblázat 6">
            <a:extLst>
              <a:ext uri="{FF2B5EF4-FFF2-40B4-BE49-F238E27FC236}">
                <a16:creationId xmlns:a16="http://schemas.microsoft.com/office/drawing/2014/main" id="{6A8BCC52-05A2-40B9-909B-F11391D0A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82682"/>
              </p:ext>
            </p:extLst>
          </p:nvPr>
        </p:nvGraphicFramePr>
        <p:xfrm>
          <a:off x="1360415" y="4244922"/>
          <a:ext cx="2799413" cy="76708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2700000" sy="-23000" kx="-800400" algn="bl" rotWithShape="0">
                    <a:prstClr val="black">
                      <a:alpha val="20000"/>
                    </a:prstClr>
                  </a:outerShdw>
                </a:effectLst>
                <a:tableStyleId>{793D81CF-94F2-401A-BA57-92F5A7B2D0C5}</a:tableStyleId>
              </a:tblPr>
              <a:tblGrid>
                <a:gridCol w="1067118">
                  <a:extLst>
                    <a:ext uri="{9D8B030D-6E8A-4147-A177-3AD203B41FA5}">
                      <a16:colId xmlns:a16="http://schemas.microsoft.com/office/drawing/2014/main" val="2007114397"/>
                    </a:ext>
                  </a:extLst>
                </a:gridCol>
                <a:gridCol w="574614">
                  <a:extLst>
                    <a:ext uri="{9D8B030D-6E8A-4147-A177-3AD203B41FA5}">
                      <a16:colId xmlns:a16="http://schemas.microsoft.com/office/drawing/2014/main" val="2160734423"/>
                    </a:ext>
                  </a:extLst>
                </a:gridCol>
                <a:gridCol w="549480">
                  <a:extLst>
                    <a:ext uri="{9D8B030D-6E8A-4147-A177-3AD203B41FA5}">
                      <a16:colId xmlns:a16="http://schemas.microsoft.com/office/drawing/2014/main" val="2635827157"/>
                    </a:ext>
                  </a:extLst>
                </a:gridCol>
                <a:gridCol w="608201">
                  <a:extLst>
                    <a:ext uri="{9D8B030D-6E8A-4147-A177-3AD203B41FA5}">
                      <a16:colId xmlns:a16="http://schemas.microsoft.com/office/drawing/2014/main" val="1417945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ÉV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2019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2020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884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ÜGYEK</a:t>
                      </a:r>
                      <a:r>
                        <a:rPr lang="hu-HU" sz="1000" dirty="0"/>
                        <a:t> SZÁMA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120,17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91,54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86,53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059216"/>
                  </a:ext>
                </a:extLst>
              </a:tr>
            </a:tbl>
          </a:graphicData>
        </a:graphic>
      </p:graphicFrame>
      <p:sp>
        <p:nvSpPr>
          <p:cNvPr id="9" name="Nyíl: balra mutató 8">
            <a:extLst>
              <a:ext uri="{FF2B5EF4-FFF2-40B4-BE49-F238E27FC236}">
                <a16:creationId xmlns:a16="http://schemas.microsoft.com/office/drawing/2014/main" id="{91B2A171-8ECA-4C0E-A670-C9079EECC8FF}"/>
              </a:ext>
            </a:extLst>
          </p:cNvPr>
          <p:cNvSpPr/>
          <p:nvPr/>
        </p:nvSpPr>
        <p:spPr>
          <a:xfrm rot="2074229">
            <a:off x="3486660" y="3637291"/>
            <a:ext cx="960418" cy="498716"/>
          </a:xfrm>
          <a:prstGeom prst="leftArrow">
            <a:avLst/>
          </a:prstGeom>
          <a:solidFill>
            <a:srgbClr val="4078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D0FB3254-40C6-40AC-AA9B-78A9F7373F0A}"/>
              </a:ext>
            </a:extLst>
          </p:cNvPr>
          <p:cNvSpPr/>
          <p:nvPr/>
        </p:nvSpPr>
        <p:spPr>
          <a:xfrm>
            <a:off x="5833079" y="2405994"/>
            <a:ext cx="525838" cy="204348"/>
          </a:xfrm>
          <a:prstGeom prst="upArrow">
            <a:avLst/>
          </a:prstGeom>
          <a:solidFill>
            <a:srgbClr val="40782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18" name="Nyíl: felfelé mutató 17">
            <a:extLst>
              <a:ext uri="{FF2B5EF4-FFF2-40B4-BE49-F238E27FC236}">
                <a16:creationId xmlns:a16="http://schemas.microsoft.com/office/drawing/2014/main" id="{31F9F6D4-F9A8-4FCA-BE76-6CF2483E5D9C}"/>
              </a:ext>
            </a:extLst>
          </p:cNvPr>
          <p:cNvSpPr/>
          <p:nvPr/>
        </p:nvSpPr>
        <p:spPr>
          <a:xfrm>
            <a:off x="5833079" y="1614173"/>
            <a:ext cx="525838" cy="410480"/>
          </a:xfrm>
          <a:prstGeom prst="upArrow">
            <a:avLst/>
          </a:prstGeom>
          <a:solidFill>
            <a:srgbClr val="40782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Nyíl: felfelé mutató 18">
            <a:extLst>
              <a:ext uri="{FF2B5EF4-FFF2-40B4-BE49-F238E27FC236}">
                <a16:creationId xmlns:a16="http://schemas.microsoft.com/office/drawing/2014/main" id="{5537E2C7-FF8B-4AD9-B597-F2391F248A76}"/>
              </a:ext>
            </a:extLst>
          </p:cNvPr>
          <p:cNvSpPr/>
          <p:nvPr/>
        </p:nvSpPr>
        <p:spPr>
          <a:xfrm rot="10800000">
            <a:off x="5833081" y="4067045"/>
            <a:ext cx="525838" cy="410480"/>
          </a:xfrm>
          <a:prstGeom prst="upArrow">
            <a:avLst/>
          </a:prstGeom>
          <a:solidFill>
            <a:srgbClr val="40782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Nyíl: felfelé mutató 19">
            <a:extLst>
              <a:ext uri="{FF2B5EF4-FFF2-40B4-BE49-F238E27FC236}">
                <a16:creationId xmlns:a16="http://schemas.microsoft.com/office/drawing/2014/main" id="{93317325-4083-4FD0-AC89-52200A23CC73}"/>
              </a:ext>
            </a:extLst>
          </p:cNvPr>
          <p:cNvSpPr/>
          <p:nvPr/>
        </p:nvSpPr>
        <p:spPr>
          <a:xfrm rot="10800000">
            <a:off x="5833080" y="4851616"/>
            <a:ext cx="525838" cy="410480"/>
          </a:xfrm>
          <a:prstGeom prst="upArrow">
            <a:avLst/>
          </a:prstGeom>
          <a:solidFill>
            <a:srgbClr val="40782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Nyíl: lefelé mutató 20">
            <a:extLst>
              <a:ext uri="{FF2B5EF4-FFF2-40B4-BE49-F238E27FC236}">
                <a16:creationId xmlns:a16="http://schemas.microsoft.com/office/drawing/2014/main" id="{17967C3C-CD02-432E-94DE-F30BF435E81F}"/>
              </a:ext>
            </a:extLst>
          </p:cNvPr>
          <p:cNvSpPr/>
          <p:nvPr/>
        </p:nvSpPr>
        <p:spPr>
          <a:xfrm>
            <a:off x="2132282" y="3715673"/>
            <a:ext cx="613967" cy="602083"/>
          </a:xfrm>
          <a:prstGeom prst="downArrow">
            <a:avLst/>
          </a:prstGeom>
          <a:solidFill>
            <a:srgbClr val="40782A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3932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2">
                <a:lumMod val="40000"/>
                <a:lumOff val="60000"/>
              </a:schemeClr>
            </a:gs>
            <a:gs pos="100000">
              <a:schemeClr val="tx1"/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ADA46976-E7A7-4825-B280-885736A5A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867607"/>
              </p:ext>
            </p:extLst>
          </p:nvPr>
        </p:nvGraphicFramePr>
        <p:xfrm>
          <a:off x="2425815" y="706464"/>
          <a:ext cx="7112000" cy="88900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17808647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6297658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55972375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58134147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702078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6681004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002134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ÉV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2005.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2008.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2014.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2018.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2019.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2020.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69144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ÜGYEK SZÁMA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42,47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42,24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41,46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21,32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19,25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20,20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26926187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24C9F5F-7A42-4883-81CB-991C93705C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318261"/>
              </p:ext>
            </p:extLst>
          </p:nvPr>
        </p:nvGraphicFramePr>
        <p:xfrm>
          <a:off x="1961924" y="1150964"/>
          <a:ext cx="7890213" cy="521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B342DA5-44AE-4A85-B9BB-AA94FCAD43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3409200"/>
              </p:ext>
            </p:extLst>
          </p:nvPr>
        </p:nvGraphicFramePr>
        <p:xfrm>
          <a:off x="2032000" y="1682885"/>
          <a:ext cx="8128000" cy="3589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Szövegdoboz 1">
            <a:extLst>
              <a:ext uri="{FF2B5EF4-FFF2-40B4-BE49-F238E27FC236}">
                <a16:creationId xmlns:a16="http://schemas.microsoft.com/office/drawing/2014/main" id="{77A83440-3C80-413B-AAED-771DB128333E}"/>
              </a:ext>
            </a:extLst>
          </p:cNvPr>
          <p:cNvSpPr txBox="1"/>
          <p:nvPr/>
        </p:nvSpPr>
        <p:spPr>
          <a:xfrm>
            <a:off x="8548382" y="2533476"/>
            <a:ext cx="2130803" cy="503340"/>
          </a:xfrm>
          <a:prstGeom prst="rect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spcFirstLastPara="0" vert="horz" wrap="square" lIns="21590" tIns="21590" rIns="21590" bIns="21590" numCol="1" spcCol="1270" anchor="ctr" anchorCtr="0">
            <a:noAutofit/>
          </a:bodyPr>
          <a:lstStyle>
            <a:lvl1pPr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600">
                <a:solidFill>
                  <a:prstClr val="white"/>
                </a:solidFill>
                <a:latin typeface="Arial" panose="020B0604020202020204"/>
              </a:defRPr>
            </a:lvl1pPr>
          </a:lstStyle>
          <a:p>
            <a:r>
              <a:rPr lang="hu-HU" dirty="0"/>
              <a:t>BÜNTETŐ PERES ÉS NEMPERES ÜGYEK</a:t>
            </a:r>
          </a:p>
        </p:txBody>
      </p:sp>
      <p:sp>
        <p:nvSpPr>
          <p:cNvPr id="3" name="Nyíl: jobbra mutató 2">
            <a:extLst>
              <a:ext uri="{FF2B5EF4-FFF2-40B4-BE49-F238E27FC236}">
                <a16:creationId xmlns:a16="http://schemas.microsoft.com/office/drawing/2014/main" id="{7448B24E-9D89-4A7A-91F5-0C534BA79847}"/>
              </a:ext>
            </a:extLst>
          </p:cNvPr>
          <p:cNvSpPr/>
          <p:nvPr/>
        </p:nvSpPr>
        <p:spPr>
          <a:xfrm rot="20382365">
            <a:off x="7776594" y="2734811"/>
            <a:ext cx="771788" cy="302005"/>
          </a:xfrm>
          <a:prstGeom prst="rightArrow">
            <a:avLst/>
          </a:prstGeom>
          <a:solidFill>
            <a:srgbClr val="4078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aphicFrame>
        <p:nvGraphicFramePr>
          <p:cNvPr id="6" name="Táblázat 6">
            <a:extLst>
              <a:ext uri="{FF2B5EF4-FFF2-40B4-BE49-F238E27FC236}">
                <a16:creationId xmlns:a16="http://schemas.microsoft.com/office/drawing/2014/main" id="{8AF0D2B3-4F9B-4C77-929C-49C015201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423487"/>
              </p:ext>
            </p:extLst>
          </p:nvPr>
        </p:nvGraphicFramePr>
        <p:xfrm>
          <a:off x="8548382" y="3281085"/>
          <a:ext cx="2799413" cy="74168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2700000" sy="-23000" kx="-800400" algn="bl" rotWithShape="0">
                    <a:prstClr val="black">
                      <a:alpha val="20000"/>
                    </a:prstClr>
                  </a:outerShdw>
                </a:effectLst>
                <a:tableStyleId>{793D81CF-94F2-401A-BA57-92F5A7B2D0C5}</a:tableStyleId>
              </a:tblPr>
              <a:tblGrid>
                <a:gridCol w="1067118">
                  <a:extLst>
                    <a:ext uri="{9D8B030D-6E8A-4147-A177-3AD203B41FA5}">
                      <a16:colId xmlns:a16="http://schemas.microsoft.com/office/drawing/2014/main" val="2007114397"/>
                    </a:ext>
                  </a:extLst>
                </a:gridCol>
                <a:gridCol w="574614">
                  <a:extLst>
                    <a:ext uri="{9D8B030D-6E8A-4147-A177-3AD203B41FA5}">
                      <a16:colId xmlns:a16="http://schemas.microsoft.com/office/drawing/2014/main" val="2160734423"/>
                    </a:ext>
                  </a:extLst>
                </a:gridCol>
                <a:gridCol w="549480">
                  <a:extLst>
                    <a:ext uri="{9D8B030D-6E8A-4147-A177-3AD203B41FA5}">
                      <a16:colId xmlns:a16="http://schemas.microsoft.com/office/drawing/2014/main" val="2635827157"/>
                    </a:ext>
                  </a:extLst>
                </a:gridCol>
                <a:gridCol w="608201">
                  <a:extLst>
                    <a:ext uri="{9D8B030D-6E8A-4147-A177-3AD203B41FA5}">
                      <a16:colId xmlns:a16="http://schemas.microsoft.com/office/drawing/2014/main" val="1417945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ÉV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884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ÜGYEK SZÁMA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43,2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37,9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42,1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059216"/>
                  </a:ext>
                </a:extLst>
              </a:tr>
            </a:tbl>
          </a:graphicData>
        </a:graphic>
      </p:graphicFrame>
      <p:sp>
        <p:nvSpPr>
          <p:cNvPr id="14" name="Szövegdoboz 13">
            <a:extLst>
              <a:ext uri="{FF2B5EF4-FFF2-40B4-BE49-F238E27FC236}">
                <a16:creationId xmlns:a16="http://schemas.microsoft.com/office/drawing/2014/main" id="{EC802C91-B28F-4C06-B09E-A0631D690362}"/>
              </a:ext>
            </a:extLst>
          </p:cNvPr>
          <p:cNvSpPr txBox="1"/>
          <p:nvPr/>
        </p:nvSpPr>
        <p:spPr>
          <a:xfrm>
            <a:off x="1443798" y="2900045"/>
            <a:ext cx="2130803" cy="735631"/>
          </a:xfrm>
          <a:prstGeom prst="rect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spcFirstLastPara="0" vert="horz" wrap="square" lIns="21590" tIns="21590" rIns="21590" bIns="21590" numCol="1" spcCol="1270" anchor="ctr" anchorCtr="0">
            <a:noAutofit/>
          </a:bodyPr>
          <a:lstStyle>
            <a:lvl1pPr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600">
                <a:solidFill>
                  <a:prstClr val="white"/>
                </a:solidFill>
                <a:latin typeface="Arial" panose="020B0604020202020204"/>
              </a:defRPr>
            </a:lvl1pPr>
          </a:lstStyle>
          <a:p>
            <a:r>
              <a:rPr lang="hu-HU" dirty="0"/>
              <a:t>CIVILISZTIKAI PERES ÉS NEMPERES ÜGYEK</a:t>
            </a:r>
          </a:p>
        </p:txBody>
      </p:sp>
      <p:graphicFrame>
        <p:nvGraphicFramePr>
          <p:cNvPr id="16" name="Táblázat 6">
            <a:extLst>
              <a:ext uri="{FF2B5EF4-FFF2-40B4-BE49-F238E27FC236}">
                <a16:creationId xmlns:a16="http://schemas.microsoft.com/office/drawing/2014/main" id="{6A8BCC52-05A2-40B9-909B-F11391D0A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104553"/>
              </p:ext>
            </p:extLst>
          </p:nvPr>
        </p:nvGraphicFramePr>
        <p:xfrm>
          <a:off x="1360415" y="4244922"/>
          <a:ext cx="2432807" cy="76708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2700000" sy="-23000" kx="-800400" algn="bl" rotWithShape="0">
                    <a:prstClr val="black">
                      <a:alpha val="20000"/>
                    </a:prstClr>
                  </a:outerShdw>
                </a:effectLst>
                <a:tableStyleId>{793D81CF-94F2-401A-BA57-92F5A7B2D0C5}</a:tableStyleId>
              </a:tblPr>
              <a:tblGrid>
                <a:gridCol w="700512">
                  <a:extLst>
                    <a:ext uri="{9D8B030D-6E8A-4147-A177-3AD203B41FA5}">
                      <a16:colId xmlns:a16="http://schemas.microsoft.com/office/drawing/2014/main" val="2007114397"/>
                    </a:ext>
                  </a:extLst>
                </a:gridCol>
                <a:gridCol w="574614">
                  <a:extLst>
                    <a:ext uri="{9D8B030D-6E8A-4147-A177-3AD203B41FA5}">
                      <a16:colId xmlns:a16="http://schemas.microsoft.com/office/drawing/2014/main" val="2160734423"/>
                    </a:ext>
                  </a:extLst>
                </a:gridCol>
                <a:gridCol w="549480">
                  <a:extLst>
                    <a:ext uri="{9D8B030D-6E8A-4147-A177-3AD203B41FA5}">
                      <a16:colId xmlns:a16="http://schemas.microsoft.com/office/drawing/2014/main" val="2635827157"/>
                    </a:ext>
                  </a:extLst>
                </a:gridCol>
                <a:gridCol w="608201">
                  <a:extLst>
                    <a:ext uri="{9D8B030D-6E8A-4147-A177-3AD203B41FA5}">
                      <a16:colId xmlns:a16="http://schemas.microsoft.com/office/drawing/2014/main" val="1417945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ÉV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884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ÜGYEK SZÁMA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53,7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44,1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32,6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059216"/>
                  </a:ext>
                </a:extLst>
              </a:tr>
            </a:tbl>
          </a:graphicData>
        </a:graphic>
      </p:graphicFrame>
      <p:sp>
        <p:nvSpPr>
          <p:cNvPr id="9" name="Nyíl: balra mutató 8">
            <a:extLst>
              <a:ext uri="{FF2B5EF4-FFF2-40B4-BE49-F238E27FC236}">
                <a16:creationId xmlns:a16="http://schemas.microsoft.com/office/drawing/2014/main" id="{91B2A171-8ECA-4C0E-A670-C9079EECC8FF}"/>
              </a:ext>
            </a:extLst>
          </p:cNvPr>
          <p:cNvSpPr/>
          <p:nvPr/>
        </p:nvSpPr>
        <p:spPr>
          <a:xfrm rot="2074229">
            <a:off x="3310049" y="3648470"/>
            <a:ext cx="1152298" cy="498716"/>
          </a:xfrm>
          <a:prstGeom prst="leftArrow">
            <a:avLst/>
          </a:prstGeom>
          <a:solidFill>
            <a:srgbClr val="4078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7" name="Táblázat 4">
            <a:extLst>
              <a:ext uri="{FF2B5EF4-FFF2-40B4-BE49-F238E27FC236}">
                <a16:creationId xmlns:a16="http://schemas.microsoft.com/office/drawing/2014/main" id="{94C5FA6C-A45F-4A40-8F5F-CA3FB43A1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044943"/>
              </p:ext>
            </p:extLst>
          </p:nvPr>
        </p:nvGraphicFramePr>
        <p:xfrm>
          <a:off x="2425815" y="5248584"/>
          <a:ext cx="7112000" cy="88900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17808647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6297658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55972375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58134147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702078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6681004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002134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ÉV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2005.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2008.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2014.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2018.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2019.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/>
                        <a:t>2020.</a:t>
                      </a:r>
                    </a:p>
                  </a:txBody>
                  <a:tcPr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69144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ÜGYEK SZÁMA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83,09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112,54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69,70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29,23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29,15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23,25</a:t>
                      </a:r>
                    </a:p>
                  </a:txBody>
                  <a:tcPr anchor="ctr">
                    <a:gradFill>
                      <a:gsLst>
                        <a:gs pos="85000">
                          <a:srgbClr val="007E39"/>
                        </a:gs>
                        <a:gs pos="47000">
                          <a:srgbClr val="A1D68B">
                            <a:lumMod val="75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26926187"/>
                  </a:ext>
                </a:extLst>
              </a:tr>
            </a:tbl>
          </a:graphicData>
        </a:graphic>
      </p:graphicFrame>
      <p:sp>
        <p:nvSpPr>
          <p:cNvPr id="18" name="Nyíl: felfelé mutató 17">
            <a:extLst>
              <a:ext uri="{FF2B5EF4-FFF2-40B4-BE49-F238E27FC236}">
                <a16:creationId xmlns:a16="http://schemas.microsoft.com/office/drawing/2014/main" id="{FD1D16EB-AAD2-406D-AD1D-34E1DF24353F}"/>
              </a:ext>
            </a:extLst>
          </p:cNvPr>
          <p:cNvSpPr/>
          <p:nvPr/>
        </p:nvSpPr>
        <p:spPr>
          <a:xfrm>
            <a:off x="5833079" y="1571394"/>
            <a:ext cx="525838" cy="410480"/>
          </a:xfrm>
          <a:prstGeom prst="upArrow">
            <a:avLst/>
          </a:prstGeom>
          <a:solidFill>
            <a:srgbClr val="40782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Nyíl: felfelé mutató 18">
            <a:extLst>
              <a:ext uri="{FF2B5EF4-FFF2-40B4-BE49-F238E27FC236}">
                <a16:creationId xmlns:a16="http://schemas.microsoft.com/office/drawing/2014/main" id="{6C3FFC59-8E07-440C-AF22-D68DEF03B516}"/>
              </a:ext>
            </a:extLst>
          </p:cNvPr>
          <p:cNvSpPr/>
          <p:nvPr/>
        </p:nvSpPr>
        <p:spPr>
          <a:xfrm rot="10800000">
            <a:off x="5833080" y="4925053"/>
            <a:ext cx="525838" cy="410480"/>
          </a:xfrm>
          <a:prstGeom prst="upArrow">
            <a:avLst/>
          </a:prstGeom>
          <a:solidFill>
            <a:srgbClr val="40782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Nyíl: felfelé mutató 19">
            <a:extLst>
              <a:ext uri="{FF2B5EF4-FFF2-40B4-BE49-F238E27FC236}">
                <a16:creationId xmlns:a16="http://schemas.microsoft.com/office/drawing/2014/main" id="{F2662C60-E01E-4EF8-8490-6D520C260FBA}"/>
              </a:ext>
            </a:extLst>
          </p:cNvPr>
          <p:cNvSpPr/>
          <p:nvPr/>
        </p:nvSpPr>
        <p:spPr>
          <a:xfrm>
            <a:off x="5833079" y="2513795"/>
            <a:ext cx="525838" cy="307488"/>
          </a:xfrm>
          <a:prstGeom prst="upArrow">
            <a:avLst/>
          </a:prstGeom>
          <a:solidFill>
            <a:srgbClr val="40782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Nyíl: felfelé mutató 20">
            <a:extLst>
              <a:ext uri="{FF2B5EF4-FFF2-40B4-BE49-F238E27FC236}">
                <a16:creationId xmlns:a16="http://schemas.microsoft.com/office/drawing/2014/main" id="{E009E33B-CF9C-4687-8F62-46C87C83B308}"/>
              </a:ext>
            </a:extLst>
          </p:cNvPr>
          <p:cNvSpPr/>
          <p:nvPr/>
        </p:nvSpPr>
        <p:spPr>
          <a:xfrm rot="10800000">
            <a:off x="5833081" y="4000820"/>
            <a:ext cx="525838" cy="307488"/>
          </a:xfrm>
          <a:prstGeom prst="upArrow">
            <a:avLst/>
          </a:prstGeom>
          <a:solidFill>
            <a:srgbClr val="40782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2" name="Nyíl: lefelé mutató 21">
            <a:extLst>
              <a:ext uri="{FF2B5EF4-FFF2-40B4-BE49-F238E27FC236}">
                <a16:creationId xmlns:a16="http://schemas.microsoft.com/office/drawing/2014/main" id="{B2B633E7-476A-4B02-8F3A-09DFEC5CBD7A}"/>
              </a:ext>
            </a:extLst>
          </p:cNvPr>
          <p:cNvSpPr/>
          <p:nvPr/>
        </p:nvSpPr>
        <p:spPr>
          <a:xfrm>
            <a:off x="2212120" y="3689463"/>
            <a:ext cx="594158" cy="527151"/>
          </a:xfrm>
          <a:prstGeom prst="downArrow">
            <a:avLst/>
          </a:prstGeom>
          <a:solidFill>
            <a:srgbClr val="40782A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Nyíl: lefelé mutató 22">
            <a:extLst>
              <a:ext uri="{FF2B5EF4-FFF2-40B4-BE49-F238E27FC236}">
                <a16:creationId xmlns:a16="http://schemas.microsoft.com/office/drawing/2014/main" id="{5B1E9D5A-A863-404F-93F5-15626D560CDE}"/>
              </a:ext>
            </a:extLst>
          </p:cNvPr>
          <p:cNvSpPr/>
          <p:nvPr/>
        </p:nvSpPr>
        <p:spPr>
          <a:xfrm>
            <a:off x="9611788" y="3036816"/>
            <a:ext cx="456137" cy="282661"/>
          </a:xfrm>
          <a:prstGeom prst="downArrow">
            <a:avLst/>
          </a:prstGeom>
          <a:solidFill>
            <a:srgbClr val="40782A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400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2">
                <a:lumMod val="40000"/>
                <a:lumOff val="60000"/>
              </a:schemeClr>
            </a:gs>
            <a:gs pos="100000">
              <a:schemeClr val="tx1"/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zis 5">
            <a:extLst>
              <a:ext uri="{FF2B5EF4-FFF2-40B4-BE49-F238E27FC236}">
                <a16:creationId xmlns:a16="http://schemas.microsoft.com/office/drawing/2014/main" id="{D6FD265B-0CB2-49C4-96ED-1A7609E074DC}"/>
              </a:ext>
            </a:extLst>
          </p:cNvPr>
          <p:cNvSpPr/>
          <p:nvPr/>
        </p:nvSpPr>
        <p:spPr>
          <a:xfrm>
            <a:off x="285413" y="2966148"/>
            <a:ext cx="2273416" cy="1015068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CSÖKKENŐ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ÜGYÉRKEZÉS</a:t>
            </a:r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E2F2EA2A-6F7E-47B7-938B-8F3571BB885D}"/>
              </a:ext>
            </a:extLst>
          </p:cNvPr>
          <p:cNvSpPr/>
          <p:nvPr/>
        </p:nvSpPr>
        <p:spPr>
          <a:xfrm>
            <a:off x="4518160" y="2990444"/>
            <a:ext cx="2423712" cy="1015068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CSÖKKENŐ 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MUNKATEHER</a:t>
            </a:r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123C1A1A-4C08-4FAE-A741-D2B7E2B5AE18}"/>
              </a:ext>
            </a:extLst>
          </p:cNvPr>
          <p:cNvSpPr/>
          <p:nvPr/>
        </p:nvSpPr>
        <p:spPr>
          <a:xfrm>
            <a:off x="7780565" y="2944351"/>
            <a:ext cx="2997666" cy="1015068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MUNKATEHER ARÁNYTALANSÁGOK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458ABE74-2816-4A6B-9997-62CC92042765}"/>
              </a:ext>
            </a:extLst>
          </p:cNvPr>
          <p:cNvSpPr/>
          <p:nvPr/>
        </p:nvSpPr>
        <p:spPr>
          <a:xfrm>
            <a:off x="4640629" y="2103760"/>
            <a:ext cx="2097248" cy="798082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ÍTÉLŐTÁBLÁK PERES ÉS NEMPERES</a:t>
            </a:r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9BB000E3-1119-4CD0-BEDB-746F2D5821E5}"/>
              </a:ext>
            </a:extLst>
          </p:cNvPr>
          <p:cNvSpPr/>
          <p:nvPr/>
        </p:nvSpPr>
        <p:spPr>
          <a:xfrm>
            <a:off x="4656874" y="1247332"/>
            <a:ext cx="2160204" cy="786892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SZÉLSŐ MUNKATEHER ÉRTÉKEK KÜLÖNBÖZETE</a:t>
            </a:r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1B47D9CC-3A72-4C5D-8C70-0A243F829DEC}"/>
              </a:ext>
            </a:extLst>
          </p:cNvPr>
          <p:cNvSpPr/>
          <p:nvPr/>
        </p:nvSpPr>
        <p:spPr>
          <a:xfrm>
            <a:off x="3168552" y="178231"/>
            <a:ext cx="2022399" cy="1535992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ContrastingRightFacing"/>
            <a:lightRig rig="threePt" dir="t"/>
          </a:scene3d>
          <a:sp3d>
            <a:bevelT prst="relaxedInset"/>
          </a:sp3d>
        </p:spPr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BÜNTETŐ</a:t>
            </a:r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B171F514-83BD-4944-8972-AC1F8791D47E}"/>
              </a:ext>
            </a:extLst>
          </p:cNvPr>
          <p:cNvSpPr/>
          <p:nvPr/>
        </p:nvSpPr>
        <p:spPr>
          <a:xfrm>
            <a:off x="8176882" y="4118623"/>
            <a:ext cx="2273413" cy="798877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TÖRVÉNYSZÉKEK MÁSODOKÚ PERES ÉS NEMPERES</a:t>
            </a:r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6BA3874F-CE3E-44CC-A83E-4DA29973B5ED}"/>
              </a:ext>
            </a:extLst>
          </p:cNvPr>
          <p:cNvSpPr/>
          <p:nvPr/>
        </p:nvSpPr>
        <p:spPr>
          <a:xfrm>
            <a:off x="3614752" y="5841009"/>
            <a:ext cx="1467101" cy="762234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  <a:sp3d>
            <a:bevelT prst="relaxedInset"/>
          </a:sp3d>
        </p:spPr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BÜNTETŐ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EA731ECD-2B2E-446B-8899-61B842133E8D}"/>
              </a:ext>
            </a:extLst>
          </p:cNvPr>
          <p:cNvSpPr/>
          <p:nvPr/>
        </p:nvSpPr>
        <p:spPr>
          <a:xfrm>
            <a:off x="586255" y="4111035"/>
            <a:ext cx="2155967" cy="873476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JÁRÁSBÍRÓSÁGOK</a:t>
            </a:r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D43C4711-D075-4B27-84FD-1A7470688BF6}"/>
              </a:ext>
            </a:extLst>
          </p:cNvPr>
          <p:cNvSpPr/>
          <p:nvPr/>
        </p:nvSpPr>
        <p:spPr>
          <a:xfrm>
            <a:off x="6393118" y="178231"/>
            <a:ext cx="1833944" cy="1484170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/>
            <a:lightRig rig="threePt" dir="t"/>
          </a:scene3d>
          <a:sp3d>
            <a:bevelT prst="relaxedInset"/>
          </a:sp3d>
        </p:spPr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CIVILISZTIKA</a:t>
            </a:r>
          </a:p>
        </p:txBody>
      </p:sp>
      <p:sp>
        <p:nvSpPr>
          <p:cNvPr id="32" name="Nyíl: jobbra mutató 31">
            <a:extLst>
              <a:ext uri="{FF2B5EF4-FFF2-40B4-BE49-F238E27FC236}">
                <a16:creationId xmlns:a16="http://schemas.microsoft.com/office/drawing/2014/main" id="{FCAF58A9-C93E-46D7-95B7-B0FFC2B3FC37}"/>
              </a:ext>
            </a:extLst>
          </p:cNvPr>
          <p:cNvSpPr/>
          <p:nvPr/>
        </p:nvSpPr>
        <p:spPr>
          <a:xfrm rot="19331924">
            <a:off x="6656352" y="1380570"/>
            <a:ext cx="321450" cy="263726"/>
          </a:xfrm>
          <a:prstGeom prst="rightArrow">
            <a:avLst/>
          </a:prstGeom>
          <a:solidFill>
            <a:srgbClr val="40782A"/>
          </a:solidFill>
          <a:ln>
            <a:solidFill>
              <a:srgbClr val="007E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Nyíl: jobbra mutató 32">
            <a:extLst>
              <a:ext uri="{FF2B5EF4-FFF2-40B4-BE49-F238E27FC236}">
                <a16:creationId xmlns:a16="http://schemas.microsoft.com/office/drawing/2014/main" id="{AC3CB8C1-FC49-4E9F-9FF1-C43FC6CFCAF4}"/>
              </a:ext>
            </a:extLst>
          </p:cNvPr>
          <p:cNvSpPr/>
          <p:nvPr/>
        </p:nvSpPr>
        <p:spPr>
          <a:xfrm rot="12671019">
            <a:off x="4412035" y="1304789"/>
            <a:ext cx="403708" cy="263726"/>
          </a:xfrm>
          <a:prstGeom prst="rightArrow">
            <a:avLst>
              <a:gd name="adj1" fmla="val 63006"/>
              <a:gd name="adj2" fmla="val 50000"/>
            </a:avLst>
          </a:prstGeom>
          <a:solidFill>
            <a:srgbClr val="40782A"/>
          </a:solidFill>
          <a:ln>
            <a:solidFill>
              <a:srgbClr val="007E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5" name="Összekötő: szögletes 34">
            <a:extLst>
              <a:ext uri="{FF2B5EF4-FFF2-40B4-BE49-F238E27FC236}">
                <a16:creationId xmlns:a16="http://schemas.microsoft.com/office/drawing/2014/main" id="{57874455-6AB9-47FB-961C-584194647F25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63169" y="1370756"/>
            <a:ext cx="556188" cy="2896290"/>
          </a:xfrm>
          <a:prstGeom prst="bentConnector2">
            <a:avLst/>
          </a:prstGeom>
          <a:ln w="57150">
            <a:solidFill>
              <a:srgbClr val="40782A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zis 47">
            <a:extLst>
              <a:ext uri="{FF2B5EF4-FFF2-40B4-BE49-F238E27FC236}">
                <a16:creationId xmlns:a16="http://schemas.microsoft.com/office/drawing/2014/main" id="{99A2FBD5-EE81-44F9-A0F6-57E9BC4411A2}"/>
              </a:ext>
            </a:extLst>
          </p:cNvPr>
          <p:cNvSpPr/>
          <p:nvPr/>
        </p:nvSpPr>
        <p:spPr>
          <a:xfrm>
            <a:off x="4632491" y="4263710"/>
            <a:ext cx="2273413" cy="798877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TÖRVÉNYSZÉKEK ELSŐFOKÚ PERES</a:t>
            </a:r>
          </a:p>
        </p:txBody>
      </p:sp>
      <p:sp>
        <p:nvSpPr>
          <p:cNvPr id="49" name="Ellipszis 48">
            <a:extLst>
              <a:ext uri="{FF2B5EF4-FFF2-40B4-BE49-F238E27FC236}">
                <a16:creationId xmlns:a16="http://schemas.microsoft.com/office/drawing/2014/main" id="{DFADAB9E-DC56-4FBE-AF4C-2C9D4DCA4FB4}"/>
              </a:ext>
            </a:extLst>
          </p:cNvPr>
          <p:cNvSpPr/>
          <p:nvPr/>
        </p:nvSpPr>
        <p:spPr>
          <a:xfrm>
            <a:off x="4696784" y="5236542"/>
            <a:ext cx="2273413" cy="798877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SZÉLSŐ MUNKATEHER ÉRTÉKEK KÜLÖNBÖZETE</a:t>
            </a:r>
          </a:p>
        </p:txBody>
      </p:sp>
      <p:sp>
        <p:nvSpPr>
          <p:cNvPr id="50" name="Ellipszis 49">
            <a:extLst>
              <a:ext uri="{FF2B5EF4-FFF2-40B4-BE49-F238E27FC236}">
                <a16:creationId xmlns:a16="http://schemas.microsoft.com/office/drawing/2014/main" id="{8B799748-F4EF-46A4-B2E5-5FD17E9E03FD}"/>
              </a:ext>
            </a:extLst>
          </p:cNvPr>
          <p:cNvSpPr/>
          <p:nvPr/>
        </p:nvSpPr>
        <p:spPr>
          <a:xfrm>
            <a:off x="6340202" y="5900603"/>
            <a:ext cx="1687923" cy="865514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  <a:sp3d>
            <a:bevelT prst="relaxedInset"/>
          </a:sp3d>
        </p:spPr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CIVILISZTIKA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</p:txBody>
      </p:sp>
      <p:sp>
        <p:nvSpPr>
          <p:cNvPr id="56" name="Ellipszis 55">
            <a:extLst>
              <a:ext uri="{FF2B5EF4-FFF2-40B4-BE49-F238E27FC236}">
                <a16:creationId xmlns:a16="http://schemas.microsoft.com/office/drawing/2014/main" id="{D1AF6817-3EDA-49AF-96DE-CC95095A6EFC}"/>
              </a:ext>
            </a:extLst>
          </p:cNvPr>
          <p:cNvSpPr/>
          <p:nvPr/>
        </p:nvSpPr>
        <p:spPr>
          <a:xfrm>
            <a:off x="-167702" y="4956751"/>
            <a:ext cx="1609207" cy="984306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  <a:sp3d>
            <a:bevelT prst="relaxedInset"/>
          </a:sp3d>
        </p:spPr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BÜNTETŐ PERES</a:t>
            </a:r>
          </a:p>
        </p:txBody>
      </p:sp>
      <p:sp>
        <p:nvSpPr>
          <p:cNvPr id="57" name="Ellipszis 56">
            <a:extLst>
              <a:ext uri="{FF2B5EF4-FFF2-40B4-BE49-F238E27FC236}">
                <a16:creationId xmlns:a16="http://schemas.microsoft.com/office/drawing/2014/main" id="{368CDEAB-9C88-44B8-9D8D-8942955D5E3E}"/>
              </a:ext>
            </a:extLst>
          </p:cNvPr>
          <p:cNvSpPr/>
          <p:nvPr/>
        </p:nvSpPr>
        <p:spPr>
          <a:xfrm>
            <a:off x="1680726" y="4908162"/>
            <a:ext cx="1717997" cy="905010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  <a:sp3d>
            <a:bevelT prst="relaxedInset"/>
          </a:sp3d>
        </p:spPr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CIVILISZTIKA</a:t>
            </a: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PERES</a:t>
            </a:r>
          </a:p>
        </p:txBody>
      </p:sp>
      <p:sp>
        <p:nvSpPr>
          <p:cNvPr id="58" name="Ellipszis 57">
            <a:extLst>
              <a:ext uri="{FF2B5EF4-FFF2-40B4-BE49-F238E27FC236}">
                <a16:creationId xmlns:a16="http://schemas.microsoft.com/office/drawing/2014/main" id="{47116EF9-7913-4A99-BA14-60D505F63E83}"/>
              </a:ext>
            </a:extLst>
          </p:cNvPr>
          <p:cNvSpPr/>
          <p:nvPr/>
        </p:nvSpPr>
        <p:spPr>
          <a:xfrm>
            <a:off x="586255" y="5603226"/>
            <a:ext cx="2273413" cy="873476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SZÉLSŐ MUNKATEHER ÉRTÉKEK KÜLÖNBÖZETE</a:t>
            </a:r>
          </a:p>
        </p:txBody>
      </p:sp>
      <p:sp>
        <p:nvSpPr>
          <p:cNvPr id="60" name="Téglalap 59">
            <a:extLst>
              <a:ext uri="{FF2B5EF4-FFF2-40B4-BE49-F238E27FC236}">
                <a16:creationId xmlns:a16="http://schemas.microsoft.com/office/drawing/2014/main" id="{D0B8E3F8-838C-492D-A162-EF6AC206B1AF}"/>
              </a:ext>
            </a:extLst>
          </p:cNvPr>
          <p:cNvSpPr/>
          <p:nvPr/>
        </p:nvSpPr>
        <p:spPr>
          <a:xfrm>
            <a:off x="410713" y="6141070"/>
            <a:ext cx="543529" cy="260409"/>
          </a:xfrm>
          <a:prstGeom prst="rect">
            <a:avLst/>
          </a:prstGeom>
          <a:solidFill>
            <a:srgbClr val="009E47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67,09</a:t>
            </a:r>
          </a:p>
        </p:txBody>
      </p:sp>
      <p:sp>
        <p:nvSpPr>
          <p:cNvPr id="61" name="Téglalap 60">
            <a:extLst>
              <a:ext uri="{FF2B5EF4-FFF2-40B4-BE49-F238E27FC236}">
                <a16:creationId xmlns:a16="http://schemas.microsoft.com/office/drawing/2014/main" id="{C10F00D8-ADC3-409A-B49C-30AF8EAD9435}"/>
              </a:ext>
            </a:extLst>
          </p:cNvPr>
          <p:cNvSpPr/>
          <p:nvPr/>
        </p:nvSpPr>
        <p:spPr>
          <a:xfrm>
            <a:off x="2513422" y="6121979"/>
            <a:ext cx="543529" cy="260409"/>
          </a:xfrm>
          <a:prstGeom prst="rect">
            <a:avLst/>
          </a:prstGeom>
          <a:solidFill>
            <a:srgbClr val="009E47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58,19</a:t>
            </a:r>
          </a:p>
        </p:txBody>
      </p:sp>
      <p:cxnSp>
        <p:nvCxnSpPr>
          <p:cNvPr id="63" name="Összekötő: szögletes 62">
            <a:extLst>
              <a:ext uri="{FF2B5EF4-FFF2-40B4-BE49-F238E27FC236}">
                <a16:creationId xmlns:a16="http://schemas.microsoft.com/office/drawing/2014/main" id="{4823AA4A-3AD8-4E9E-A586-30BD89069E8D}"/>
              </a:ext>
            </a:extLst>
          </p:cNvPr>
          <p:cNvCxnSpPr>
            <a:cxnSpLocks/>
          </p:cNvCxnSpPr>
          <p:nvPr/>
        </p:nvCxnSpPr>
        <p:spPr>
          <a:xfrm rot="5400000">
            <a:off x="5227954" y="291689"/>
            <a:ext cx="347197" cy="7854489"/>
          </a:xfrm>
          <a:prstGeom prst="bentConnector3">
            <a:avLst>
              <a:gd name="adj1" fmla="val 16174"/>
            </a:avLst>
          </a:prstGeom>
          <a:ln w="57150">
            <a:solidFill>
              <a:srgbClr val="007E39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Ellipszis 79">
            <a:extLst>
              <a:ext uri="{FF2B5EF4-FFF2-40B4-BE49-F238E27FC236}">
                <a16:creationId xmlns:a16="http://schemas.microsoft.com/office/drawing/2014/main" id="{4A5B705D-6DF7-4BF5-AC94-262203BF9107}"/>
              </a:ext>
            </a:extLst>
          </p:cNvPr>
          <p:cNvSpPr/>
          <p:nvPr/>
        </p:nvSpPr>
        <p:spPr>
          <a:xfrm>
            <a:off x="9760839" y="4988665"/>
            <a:ext cx="2054804" cy="744004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SZÉLSŐ MUNKATEHER ÉRTÉKEK KÜLÖNBÖZETE</a:t>
            </a:r>
          </a:p>
        </p:txBody>
      </p:sp>
      <p:sp>
        <p:nvSpPr>
          <p:cNvPr id="82" name="Ellipszis 81">
            <a:extLst>
              <a:ext uri="{FF2B5EF4-FFF2-40B4-BE49-F238E27FC236}">
                <a16:creationId xmlns:a16="http://schemas.microsoft.com/office/drawing/2014/main" id="{B9A1361A-CE5D-4CBD-8679-A032DF633FDE}"/>
              </a:ext>
            </a:extLst>
          </p:cNvPr>
          <p:cNvSpPr/>
          <p:nvPr/>
        </p:nvSpPr>
        <p:spPr>
          <a:xfrm>
            <a:off x="8619752" y="5638447"/>
            <a:ext cx="1576864" cy="1123467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  <a:sp3d>
            <a:bevelT prst="relaxedInset"/>
          </a:sp3d>
        </p:spPr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BÜNTETŐ</a:t>
            </a:r>
          </a:p>
        </p:txBody>
      </p:sp>
      <p:sp>
        <p:nvSpPr>
          <p:cNvPr id="83" name="Ellipszis 82">
            <a:extLst>
              <a:ext uri="{FF2B5EF4-FFF2-40B4-BE49-F238E27FC236}">
                <a16:creationId xmlns:a16="http://schemas.microsoft.com/office/drawing/2014/main" id="{713C903F-D088-412C-ADCA-DACBDE788EFF}"/>
              </a:ext>
            </a:extLst>
          </p:cNvPr>
          <p:cNvSpPr/>
          <p:nvPr/>
        </p:nvSpPr>
        <p:spPr>
          <a:xfrm>
            <a:off x="10726758" y="5829626"/>
            <a:ext cx="1403759" cy="972502"/>
          </a:xfrm>
          <a:prstGeom prst="ellipse">
            <a:avLst/>
          </a:prstGeom>
          <a:solidFill>
            <a:srgbClr val="40782A"/>
          </a:solidFill>
          <a:ln w="15875" cap="flat" cmpd="sng" algn="ctr">
            <a:noFill/>
            <a:prstDash val="soli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CIVILISZTIKA</a:t>
            </a:r>
          </a:p>
        </p:txBody>
      </p:sp>
      <p:sp>
        <p:nvSpPr>
          <p:cNvPr id="84" name="Téglalap 83">
            <a:extLst>
              <a:ext uri="{FF2B5EF4-FFF2-40B4-BE49-F238E27FC236}">
                <a16:creationId xmlns:a16="http://schemas.microsoft.com/office/drawing/2014/main" id="{1732AD55-2B71-4CDF-9BC9-69E9DC7B4AC4}"/>
              </a:ext>
            </a:extLst>
          </p:cNvPr>
          <p:cNvSpPr/>
          <p:nvPr/>
        </p:nvSpPr>
        <p:spPr>
          <a:xfrm>
            <a:off x="8755761" y="6501505"/>
            <a:ext cx="652423" cy="260409"/>
          </a:xfrm>
          <a:prstGeom prst="rect">
            <a:avLst/>
          </a:prstGeom>
          <a:solidFill>
            <a:srgbClr val="009E47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187,92</a:t>
            </a:r>
          </a:p>
        </p:txBody>
      </p:sp>
      <p:sp>
        <p:nvSpPr>
          <p:cNvPr id="85" name="Téglalap 84">
            <a:extLst>
              <a:ext uri="{FF2B5EF4-FFF2-40B4-BE49-F238E27FC236}">
                <a16:creationId xmlns:a16="http://schemas.microsoft.com/office/drawing/2014/main" id="{4AE75223-079F-4B43-9AA0-B2CA41254B96}"/>
              </a:ext>
            </a:extLst>
          </p:cNvPr>
          <p:cNvSpPr/>
          <p:nvPr/>
        </p:nvSpPr>
        <p:spPr>
          <a:xfrm>
            <a:off x="11464199" y="6494195"/>
            <a:ext cx="620357" cy="275027"/>
          </a:xfrm>
          <a:prstGeom prst="rect">
            <a:avLst/>
          </a:prstGeom>
          <a:solidFill>
            <a:srgbClr val="009E47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102,56</a:t>
            </a:r>
          </a:p>
        </p:txBody>
      </p:sp>
      <p:sp>
        <p:nvSpPr>
          <p:cNvPr id="88" name="Nyíl: lefelé mutató 87">
            <a:extLst>
              <a:ext uri="{FF2B5EF4-FFF2-40B4-BE49-F238E27FC236}">
                <a16:creationId xmlns:a16="http://schemas.microsoft.com/office/drawing/2014/main" id="{6B373DA8-F1CF-4018-B06C-754DBD88D418}"/>
              </a:ext>
            </a:extLst>
          </p:cNvPr>
          <p:cNvSpPr/>
          <p:nvPr/>
        </p:nvSpPr>
        <p:spPr>
          <a:xfrm>
            <a:off x="5707101" y="5062587"/>
            <a:ext cx="169592" cy="160611"/>
          </a:xfrm>
          <a:prstGeom prst="downArrow">
            <a:avLst/>
          </a:prstGeom>
          <a:solidFill>
            <a:srgbClr val="40782A"/>
          </a:solidFill>
          <a:ln>
            <a:solidFill>
              <a:srgbClr val="007E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9" name="Nyíl: lefelé mutató 88">
            <a:extLst>
              <a:ext uri="{FF2B5EF4-FFF2-40B4-BE49-F238E27FC236}">
                <a16:creationId xmlns:a16="http://schemas.microsoft.com/office/drawing/2014/main" id="{1D0A4B59-117A-4D7C-8249-861B4CD56192}"/>
              </a:ext>
            </a:extLst>
          </p:cNvPr>
          <p:cNvSpPr/>
          <p:nvPr/>
        </p:nvSpPr>
        <p:spPr>
          <a:xfrm rot="19086988">
            <a:off x="10184678" y="4758232"/>
            <a:ext cx="194161" cy="288367"/>
          </a:xfrm>
          <a:prstGeom prst="downArrow">
            <a:avLst/>
          </a:prstGeom>
          <a:solidFill>
            <a:srgbClr val="40782A"/>
          </a:solidFill>
          <a:ln>
            <a:solidFill>
              <a:srgbClr val="007E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0" name="Nyíl: lefelé mutató 89">
            <a:extLst>
              <a:ext uri="{FF2B5EF4-FFF2-40B4-BE49-F238E27FC236}">
                <a16:creationId xmlns:a16="http://schemas.microsoft.com/office/drawing/2014/main" id="{58F2963F-9AF7-4444-A177-9A05183E60A0}"/>
              </a:ext>
            </a:extLst>
          </p:cNvPr>
          <p:cNvSpPr/>
          <p:nvPr/>
        </p:nvSpPr>
        <p:spPr>
          <a:xfrm rot="2706047">
            <a:off x="4668270" y="5645579"/>
            <a:ext cx="283923" cy="451002"/>
          </a:xfrm>
          <a:prstGeom prst="downArrow">
            <a:avLst/>
          </a:prstGeom>
          <a:solidFill>
            <a:srgbClr val="40782A"/>
          </a:solidFill>
          <a:ln>
            <a:solidFill>
              <a:srgbClr val="007E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1" name="Nyíl: lefelé mutató 90">
            <a:extLst>
              <a:ext uri="{FF2B5EF4-FFF2-40B4-BE49-F238E27FC236}">
                <a16:creationId xmlns:a16="http://schemas.microsoft.com/office/drawing/2014/main" id="{1397F354-7BE7-4EC8-8E22-8B81413D8EC4}"/>
              </a:ext>
            </a:extLst>
          </p:cNvPr>
          <p:cNvSpPr/>
          <p:nvPr/>
        </p:nvSpPr>
        <p:spPr>
          <a:xfrm rot="19362807">
            <a:off x="6589294" y="5794811"/>
            <a:ext cx="260923" cy="390618"/>
          </a:xfrm>
          <a:prstGeom prst="downArrow">
            <a:avLst/>
          </a:prstGeom>
          <a:solidFill>
            <a:srgbClr val="40782A"/>
          </a:solidFill>
          <a:ln>
            <a:solidFill>
              <a:srgbClr val="007E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4" name="Nyíl: lefelé mutató 93">
            <a:extLst>
              <a:ext uri="{FF2B5EF4-FFF2-40B4-BE49-F238E27FC236}">
                <a16:creationId xmlns:a16="http://schemas.microsoft.com/office/drawing/2014/main" id="{F5682E22-35D1-4DFD-B6BE-BE45D37B5C35}"/>
              </a:ext>
            </a:extLst>
          </p:cNvPr>
          <p:cNvSpPr/>
          <p:nvPr/>
        </p:nvSpPr>
        <p:spPr>
          <a:xfrm rot="3071171">
            <a:off x="9748064" y="5401101"/>
            <a:ext cx="313145" cy="601346"/>
          </a:xfrm>
          <a:prstGeom prst="downArrow">
            <a:avLst/>
          </a:prstGeom>
          <a:solidFill>
            <a:srgbClr val="40782A"/>
          </a:solidFill>
          <a:ln>
            <a:solidFill>
              <a:srgbClr val="007E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5" name="Nyíl: lefelé mutató 94">
            <a:extLst>
              <a:ext uri="{FF2B5EF4-FFF2-40B4-BE49-F238E27FC236}">
                <a16:creationId xmlns:a16="http://schemas.microsoft.com/office/drawing/2014/main" id="{E29695AF-1226-4667-BF8C-C58848F8D8F2}"/>
              </a:ext>
            </a:extLst>
          </p:cNvPr>
          <p:cNvSpPr/>
          <p:nvPr/>
        </p:nvSpPr>
        <p:spPr>
          <a:xfrm rot="21408722">
            <a:off x="11373604" y="5388351"/>
            <a:ext cx="349744" cy="611955"/>
          </a:xfrm>
          <a:prstGeom prst="downArrow">
            <a:avLst/>
          </a:prstGeom>
          <a:solidFill>
            <a:srgbClr val="40782A"/>
          </a:solidFill>
          <a:ln>
            <a:solidFill>
              <a:srgbClr val="007E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5" name="Egyenes összekötő nyíllal 44">
            <a:extLst>
              <a:ext uri="{FF2B5EF4-FFF2-40B4-BE49-F238E27FC236}">
                <a16:creationId xmlns:a16="http://schemas.microsoft.com/office/drawing/2014/main" id="{4186A1DF-FA72-4935-9356-CBB47CC6CDB5}"/>
              </a:ext>
            </a:extLst>
          </p:cNvPr>
          <p:cNvCxnSpPr>
            <a:cxnSpLocks/>
          </p:cNvCxnSpPr>
          <p:nvPr/>
        </p:nvCxnSpPr>
        <p:spPr>
          <a:xfrm>
            <a:off x="5707101" y="4005512"/>
            <a:ext cx="0" cy="423613"/>
          </a:xfrm>
          <a:prstGeom prst="straightConnector1">
            <a:avLst/>
          </a:prstGeom>
          <a:ln w="57150">
            <a:solidFill>
              <a:srgbClr val="40782A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églalap 50">
            <a:extLst>
              <a:ext uri="{FF2B5EF4-FFF2-40B4-BE49-F238E27FC236}">
                <a16:creationId xmlns:a16="http://schemas.microsoft.com/office/drawing/2014/main" id="{BDA6E9C6-C6BB-439C-8CCB-14D470DA3C27}"/>
              </a:ext>
            </a:extLst>
          </p:cNvPr>
          <p:cNvSpPr/>
          <p:nvPr/>
        </p:nvSpPr>
        <p:spPr>
          <a:xfrm>
            <a:off x="3804773" y="6550003"/>
            <a:ext cx="543529" cy="259531"/>
          </a:xfrm>
          <a:prstGeom prst="rect">
            <a:avLst/>
          </a:prstGeom>
          <a:solidFill>
            <a:srgbClr val="009E47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18,27</a:t>
            </a:r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41333FF0-695A-40A3-8726-F4662400D0AE}"/>
              </a:ext>
            </a:extLst>
          </p:cNvPr>
          <p:cNvSpPr/>
          <p:nvPr/>
        </p:nvSpPr>
        <p:spPr>
          <a:xfrm>
            <a:off x="7374863" y="6543222"/>
            <a:ext cx="543529" cy="259531"/>
          </a:xfrm>
          <a:prstGeom prst="rect">
            <a:avLst/>
          </a:prstGeom>
          <a:solidFill>
            <a:srgbClr val="009E47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67,27</a:t>
            </a:r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8ED99A61-24AE-48D1-A1D6-DF2AF314C5C2}"/>
              </a:ext>
            </a:extLst>
          </p:cNvPr>
          <p:cNvSpPr/>
          <p:nvPr/>
        </p:nvSpPr>
        <p:spPr>
          <a:xfrm>
            <a:off x="3356999" y="1416193"/>
            <a:ext cx="543529" cy="259531"/>
          </a:xfrm>
          <a:prstGeom prst="rect">
            <a:avLst/>
          </a:prstGeom>
          <a:solidFill>
            <a:srgbClr val="009E47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31,4</a:t>
            </a:r>
          </a:p>
        </p:txBody>
      </p:sp>
      <p:sp>
        <p:nvSpPr>
          <p:cNvPr id="54" name="Téglalap 53">
            <a:extLst>
              <a:ext uri="{FF2B5EF4-FFF2-40B4-BE49-F238E27FC236}">
                <a16:creationId xmlns:a16="http://schemas.microsoft.com/office/drawing/2014/main" id="{F36CBE5E-CBD4-4730-9B2F-1C5C01842463}"/>
              </a:ext>
            </a:extLst>
          </p:cNvPr>
          <p:cNvSpPr/>
          <p:nvPr/>
        </p:nvSpPr>
        <p:spPr>
          <a:xfrm>
            <a:off x="7537512" y="1416193"/>
            <a:ext cx="543529" cy="259531"/>
          </a:xfrm>
          <a:prstGeom prst="rect">
            <a:avLst/>
          </a:prstGeom>
          <a:solidFill>
            <a:srgbClr val="009E47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22,4</a:t>
            </a:r>
          </a:p>
        </p:txBody>
      </p:sp>
      <p:sp>
        <p:nvSpPr>
          <p:cNvPr id="55" name="Nyíl: lefelé mutató 54">
            <a:extLst>
              <a:ext uri="{FF2B5EF4-FFF2-40B4-BE49-F238E27FC236}">
                <a16:creationId xmlns:a16="http://schemas.microsoft.com/office/drawing/2014/main" id="{5EDDA891-F50F-4895-A2E1-982D4325EC92}"/>
              </a:ext>
            </a:extLst>
          </p:cNvPr>
          <p:cNvSpPr/>
          <p:nvPr/>
        </p:nvSpPr>
        <p:spPr>
          <a:xfrm rot="19086988">
            <a:off x="2238333" y="4729797"/>
            <a:ext cx="194161" cy="288367"/>
          </a:xfrm>
          <a:prstGeom prst="downArrow">
            <a:avLst/>
          </a:prstGeom>
          <a:solidFill>
            <a:srgbClr val="40782A"/>
          </a:solidFill>
          <a:ln>
            <a:solidFill>
              <a:srgbClr val="007E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Nyíl: lefelé mutató 58">
            <a:extLst>
              <a:ext uri="{FF2B5EF4-FFF2-40B4-BE49-F238E27FC236}">
                <a16:creationId xmlns:a16="http://schemas.microsoft.com/office/drawing/2014/main" id="{D7DD2518-F954-494A-A7A8-0EF2DE6203DA}"/>
              </a:ext>
            </a:extLst>
          </p:cNvPr>
          <p:cNvSpPr/>
          <p:nvPr/>
        </p:nvSpPr>
        <p:spPr>
          <a:xfrm rot="1981417">
            <a:off x="961263" y="4812568"/>
            <a:ext cx="194161" cy="288367"/>
          </a:xfrm>
          <a:prstGeom prst="downArrow">
            <a:avLst/>
          </a:prstGeom>
          <a:solidFill>
            <a:srgbClr val="40782A"/>
          </a:solidFill>
          <a:ln>
            <a:solidFill>
              <a:srgbClr val="007E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2" name="Egyenes összekötő nyíllal 61">
            <a:extLst>
              <a:ext uri="{FF2B5EF4-FFF2-40B4-BE49-F238E27FC236}">
                <a16:creationId xmlns:a16="http://schemas.microsoft.com/office/drawing/2014/main" id="{C3888371-DD5C-43B7-A94A-CD7511516390}"/>
              </a:ext>
            </a:extLst>
          </p:cNvPr>
          <p:cNvCxnSpPr>
            <a:cxnSpLocks/>
          </p:cNvCxnSpPr>
          <p:nvPr/>
        </p:nvCxnSpPr>
        <p:spPr>
          <a:xfrm>
            <a:off x="9279398" y="3959419"/>
            <a:ext cx="0" cy="347197"/>
          </a:xfrm>
          <a:prstGeom prst="straightConnector1">
            <a:avLst/>
          </a:prstGeom>
          <a:ln w="57150">
            <a:solidFill>
              <a:srgbClr val="40782A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Nyíl: jobbra mutató 27">
            <a:extLst>
              <a:ext uri="{FF2B5EF4-FFF2-40B4-BE49-F238E27FC236}">
                <a16:creationId xmlns:a16="http://schemas.microsoft.com/office/drawing/2014/main" id="{99C25455-214F-4D40-866C-C0DC31E0AC07}"/>
              </a:ext>
            </a:extLst>
          </p:cNvPr>
          <p:cNvSpPr/>
          <p:nvPr/>
        </p:nvSpPr>
        <p:spPr>
          <a:xfrm>
            <a:off x="2417724" y="3319961"/>
            <a:ext cx="2255393" cy="375133"/>
          </a:xfrm>
          <a:prstGeom prst="rightArrow">
            <a:avLst/>
          </a:prstGeom>
          <a:solidFill>
            <a:srgbClr val="40782A"/>
          </a:solidFill>
          <a:ln>
            <a:solidFill>
              <a:srgbClr val="007E39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Nyíl: balra mutató 28">
            <a:extLst>
              <a:ext uri="{FF2B5EF4-FFF2-40B4-BE49-F238E27FC236}">
                <a16:creationId xmlns:a16="http://schemas.microsoft.com/office/drawing/2014/main" id="{3DBD9FB6-29FB-4667-A4F5-D82CB4DD5385}"/>
              </a:ext>
            </a:extLst>
          </p:cNvPr>
          <p:cNvSpPr/>
          <p:nvPr/>
        </p:nvSpPr>
        <p:spPr>
          <a:xfrm>
            <a:off x="6799754" y="3355209"/>
            <a:ext cx="1150218" cy="339885"/>
          </a:xfrm>
          <a:prstGeom prst="leftArrow">
            <a:avLst/>
          </a:prstGeom>
          <a:solidFill>
            <a:srgbClr val="40782A"/>
          </a:solidFill>
          <a:ln>
            <a:solidFill>
              <a:srgbClr val="007E39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5654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somag">
  <a:themeElements>
    <a:clrScheme name="Csomag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somag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somag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Override1.xml><?xml version="1.0" encoding="utf-8"?>
<a:themeOverride xmlns:a="http://schemas.openxmlformats.org/drawingml/2006/main">
  <a:clrScheme name="Csomag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0.xml><?xml version="1.0" encoding="utf-8"?>
<a:themeOverride xmlns:a="http://schemas.openxmlformats.org/drawingml/2006/main">
  <a:clrScheme name="Csomag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1.xml><?xml version="1.0" encoding="utf-8"?>
<a:themeOverride xmlns:a="http://schemas.openxmlformats.org/drawingml/2006/main">
  <a:clrScheme name="Csomag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2.xml><?xml version="1.0" encoding="utf-8"?>
<a:themeOverride xmlns:a="http://schemas.openxmlformats.org/drawingml/2006/main">
  <a:clrScheme name="Csomag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3.xml><?xml version="1.0" encoding="utf-8"?>
<a:themeOverride xmlns:a="http://schemas.openxmlformats.org/drawingml/2006/main">
  <a:clrScheme name="Csomag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4.xml><?xml version="1.0" encoding="utf-8"?>
<a:themeOverride xmlns:a="http://schemas.openxmlformats.org/drawingml/2006/main">
  <a:clrScheme name="Csomag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5.xml><?xml version="1.0" encoding="utf-8"?>
<a:themeOverride xmlns:a="http://schemas.openxmlformats.org/drawingml/2006/main">
  <a:clrScheme name="Csomag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6.xml><?xml version="1.0" encoding="utf-8"?>
<a:themeOverride xmlns:a="http://schemas.openxmlformats.org/drawingml/2006/main">
  <a:clrScheme name="Csomag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7.xml><?xml version="1.0" encoding="utf-8"?>
<a:themeOverride xmlns:a="http://schemas.openxmlformats.org/drawingml/2006/main">
  <a:clrScheme name="Csomag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8.xml><?xml version="1.0" encoding="utf-8"?>
<a:themeOverride xmlns:a="http://schemas.openxmlformats.org/drawingml/2006/main">
  <a:clrScheme name="Csomag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9.xml><?xml version="1.0" encoding="utf-8"?>
<a:themeOverride xmlns:a="http://schemas.openxmlformats.org/drawingml/2006/main">
  <a:clrScheme name="Csomag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Csomag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0.xml><?xml version="1.0" encoding="utf-8"?>
<a:themeOverride xmlns:a="http://schemas.openxmlformats.org/drawingml/2006/main">
  <a:clrScheme name="Csomag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3.xml><?xml version="1.0" encoding="utf-8"?>
<a:themeOverride xmlns:a="http://schemas.openxmlformats.org/drawingml/2006/main">
  <a:clrScheme name="Csomag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4.xml><?xml version="1.0" encoding="utf-8"?>
<a:themeOverride xmlns:a="http://schemas.openxmlformats.org/drawingml/2006/main">
  <a:clrScheme name="Csomag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5.xml><?xml version="1.0" encoding="utf-8"?>
<a:themeOverride xmlns:a="http://schemas.openxmlformats.org/drawingml/2006/main">
  <a:clrScheme name="Csomag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6.xml><?xml version="1.0" encoding="utf-8"?>
<a:themeOverride xmlns:a="http://schemas.openxmlformats.org/drawingml/2006/main">
  <a:clrScheme name="Csomag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7.xml><?xml version="1.0" encoding="utf-8"?>
<a:themeOverride xmlns:a="http://schemas.openxmlformats.org/drawingml/2006/main">
  <a:clrScheme name="Csomag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8.xml><?xml version="1.0" encoding="utf-8"?>
<a:themeOverride xmlns:a="http://schemas.openxmlformats.org/drawingml/2006/main">
  <a:clrScheme name="Csomag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9.xml><?xml version="1.0" encoding="utf-8"?>
<a:themeOverride xmlns:a="http://schemas.openxmlformats.org/drawingml/2006/main">
  <a:clrScheme name="Csomag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3652</TotalTime>
  <Words>939</Words>
  <Application>Microsoft Office PowerPoint</Application>
  <PresentationFormat>Szélesvásznú</PresentationFormat>
  <Paragraphs>487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6" baseType="lpstr">
      <vt:lpstr>Arial</vt:lpstr>
      <vt:lpstr>Book Antiqua</vt:lpstr>
      <vt:lpstr>Gill Sans MT</vt:lpstr>
      <vt:lpstr>Open Sans</vt:lpstr>
      <vt:lpstr>Wingdings</vt:lpstr>
      <vt:lpstr>Csomag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KÖVETKEZTETÉSEK</vt:lpstr>
      <vt:lpstr> 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BÍRÓSÁGI LÉTSZÁMGAZDÁLKODÁS 2021</dc:title>
  <dc:creator>Osánné Kanalas Anita Karolina [OBH]</dc:creator>
  <cp:lastModifiedBy>Katalin Csontos</cp:lastModifiedBy>
  <cp:revision>71</cp:revision>
  <cp:lastPrinted>2021-11-10T07:58:37Z</cp:lastPrinted>
  <dcterms:created xsi:type="dcterms:W3CDTF">2021-10-26T09:49:38Z</dcterms:created>
  <dcterms:modified xsi:type="dcterms:W3CDTF">2022-01-25T07:58:59Z</dcterms:modified>
</cp:coreProperties>
</file>